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p:sldMasterIdLst>
    <p:sldMasterId id="2147483915" r:id="rId1"/>
    <p:sldMasterId id="2147484096" r:id="rId2"/>
  </p:sldMasterIdLst>
  <p:notesMasterIdLst>
    <p:notesMasterId r:id="rId15"/>
  </p:notesMasterIdLst>
  <p:handoutMasterIdLst>
    <p:handoutMasterId r:id="rId16"/>
  </p:handoutMasterIdLst>
  <p:sldIdLst>
    <p:sldId id="1074" r:id="rId3"/>
    <p:sldId id="1082" r:id="rId4"/>
    <p:sldId id="1068" r:id="rId5"/>
    <p:sldId id="1114" r:id="rId6"/>
    <p:sldId id="1108" r:id="rId7"/>
    <p:sldId id="1115" r:id="rId8"/>
    <p:sldId id="1116" r:id="rId9"/>
    <p:sldId id="1113" r:id="rId10"/>
    <p:sldId id="1110" r:id="rId11"/>
    <p:sldId id="1111" r:id="rId12"/>
    <p:sldId id="1112" r:id="rId13"/>
    <p:sldId id="1070" r:id="rId14"/>
  </p:sldIdLst>
  <p:sldSz cx="12188825" cy="6858000"/>
  <p:notesSz cx="6858000" cy="9144000"/>
  <p:custDataLst>
    <p:tags r:id="rId17"/>
  </p:custDataLst>
  <p:defaultTextStyle>
    <a:defPPr>
      <a:defRPr lang="en-US"/>
    </a:defPPr>
    <a:lvl1pPr marL="0" algn="l" defTabSz="914209" rtl="0" eaLnBrk="1" latinLnBrk="0" hangingPunct="1">
      <a:defRPr sz="1900" kern="1200">
        <a:solidFill>
          <a:schemeClr val="tx1"/>
        </a:solidFill>
        <a:latin typeface="+mn-lt"/>
        <a:ea typeface="+mn-ea"/>
        <a:cs typeface="+mn-cs"/>
      </a:defRPr>
    </a:lvl1pPr>
    <a:lvl2pPr marL="457101" algn="l" defTabSz="914209" rtl="0" eaLnBrk="1" latinLnBrk="0" hangingPunct="1">
      <a:defRPr sz="1900" kern="1200">
        <a:solidFill>
          <a:schemeClr val="tx1"/>
        </a:solidFill>
        <a:latin typeface="+mn-lt"/>
        <a:ea typeface="+mn-ea"/>
        <a:cs typeface="+mn-cs"/>
      </a:defRPr>
    </a:lvl2pPr>
    <a:lvl3pPr marL="914209" algn="l" defTabSz="914209" rtl="0" eaLnBrk="1" latinLnBrk="0" hangingPunct="1">
      <a:defRPr sz="1900" kern="1200">
        <a:solidFill>
          <a:schemeClr val="tx1"/>
        </a:solidFill>
        <a:latin typeface="+mn-lt"/>
        <a:ea typeface="+mn-ea"/>
        <a:cs typeface="+mn-cs"/>
      </a:defRPr>
    </a:lvl3pPr>
    <a:lvl4pPr marL="1371313" algn="l" defTabSz="914209" rtl="0" eaLnBrk="1" latinLnBrk="0" hangingPunct="1">
      <a:defRPr sz="1900" kern="1200">
        <a:solidFill>
          <a:schemeClr val="tx1"/>
        </a:solidFill>
        <a:latin typeface="+mn-lt"/>
        <a:ea typeface="+mn-ea"/>
        <a:cs typeface="+mn-cs"/>
      </a:defRPr>
    </a:lvl4pPr>
    <a:lvl5pPr marL="1828420" algn="l" defTabSz="914209" rtl="0" eaLnBrk="1" latinLnBrk="0" hangingPunct="1">
      <a:defRPr sz="1900" kern="1200">
        <a:solidFill>
          <a:schemeClr val="tx1"/>
        </a:solidFill>
        <a:latin typeface="+mn-lt"/>
        <a:ea typeface="+mn-ea"/>
        <a:cs typeface="+mn-cs"/>
      </a:defRPr>
    </a:lvl5pPr>
    <a:lvl6pPr marL="2285521" algn="l" defTabSz="914209" rtl="0" eaLnBrk="1" latinLnBrk="0" hangingPunct="1">
      <a:defRPr sz="1900" kern="1200">
        <a:solidFill>
          <a:schemeClr val="tx1"/>
        </a:solidFill>
        <a:latin typeface="+mn-lt"/>
        <a:ea typeface="+mn-ea"/>
        <a:cs typeface="+mn-cs"/>
      </a:defRPr>
    </a:lvl6pPr>
    <a:lvl7pPr marL="2742629" algn="l" defTabSz="914209" rtl="0" eaLnBrk="1" latinLnBrk="0" hangingPunct="1">
      <a:defRPr sz="1900" kern="1200">
        <a:solidFill>
          <a:schemeClr val="tx1"/>
        </a:solidFill>
        <a:latin typeface="+mn-lt"/>
        <a:ea typeface="+mn-ea"/>
        <a:cs typeface="+mn-cs"/>
      </a:defRPr>
    </a:lvl7pPr>
    <a:lvl8pPr marL="3199733" algn="l" defTabSz="914209" rtl="0" eaLnBrk="1" latinLnBrk="0" hangingPunct="1">
      <a:defRPr sz="1900" kern="1200">
        <a:solidFill>
          <a:schemeClr val="tx1"/>
        </a:solidFill>
        <a:latin typeface="+mn-lt"/>
        <a:ea typeface="+mn-ea"/>
        <a:cs typeface="+mn-cs"/>
      </a:defRPr>
    </a:lvl8pPr>
    <a:lvl9pPr marL="3656840" algn="l" defTabSz="914209" rtl="0" eaLnBrk="1" latinLnBrk="0" hangingPunct="1">
      <a:defRPr sz="19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orient="horz" pos="3744">
          <p15:clr>
            <a:srgbClr val="A4A3A4"/>
          </p15:clr>
        </p15:guide>
        <p15:guide id="3" orient="horz" pos="960">
          <p15:clr>
            <a:srgbClr val="A4A3A4"/>
          </p15:clr>
        </p15:guide>
        <p15:guide id="4" orient="horz" pos="1248">
          <p15:clr>
            <a:srgbClr val="A4A3A4"/>
          </p15:clr>
        </p15:guide>
        <p15:guide id="5" pos="3839">
          <p15:clr>
            <a:srgbClr val="A4A3A4"/>
          </p15:clr>
        </p15:guide>
        <p15:guide id="6" pos="7343">
          <p15:clr>
            <a:srgbClr val="A4A3A4"/>
          </p15:clr>
        </p15:guide>
        <p15:guide id="7" pos="335">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E371B2"/>
    <a:srgbClr val="47BDEF"/>
    <a:srgbClr val="13C78A"/>
    <a:srgbClr val="00A0C7"/>
    <a:srgbClr val="F2F2F2"/>
    <a:srgbClr val="FF0000"/>
    <a:srgbClr val="6DDBDB"/>
    <a:srgbClr val="303030"/>
    <a:srgbClr val="313D3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FD0F851-EC5A-4D38-B0AD-8093EC10F338}">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532" autoAdjust="0"/>
    <p:restoredTop sz="79669" autoAdjust="0"/>
  </p:normalViewPr>
  <p:slideViewPr>
    <p:cSldViewPr snapToGrid="0">
      <p:cViewPr varScale="1">
        <p:scale>
          <a:sx n="54" d="100"/>
          <a:sy n="54" d="100"/>
        </p:scale>
        <p:origin x="1208" y="48"/>
      </p:cViewPr>
      <p:guideLst>
        <p:guide orient="horz" pos="2160"/>
        <p:guide orient="horz" pos="3744"/>
        <p:guide orient="horz" pos="960"/>
        <p:guide orient="horz" pos="1248"/>
        <p:guide pos="3839"/>
        <p:guide pos="7343"/>
        <p:guide pos="335"/>
      </p:guideLst>
    </p:cSldViewPr>
  </p:slideViewPr>
  <p:outlineViewPr>
    <p:cViewPr>
      <p:scale>
        <a:sx n="33" d="100"/>
        <a:sy n="33" d="100"/>
      </p:scale>
      <p:origin x="0" y="19746"/>
    </p:cViewPr>
  </p:outlineViewPr>
  <p:notesTextViewPr>
    <p:cViewPr>
      <p:scale>
        <a:sx n="1" d="1"/>
        <a:sy n="1" d="1"/>
      </p:scale>
      <p:origin x="0" y="0"/>
    </p:cViewPr>
  </p:notesTextViewPr>
  <p:sorterViewPr>
    <p:cViewPr>
      <p:scale>
        <a:sx n="75" d="100"/>
        <a:sy n="75" d="100"/>
      </p:scale>
      <p:origin x="0" y="0"/>
    </p:cViewPr>
  </p:sorterViewPr>
  <p:notesViewPr>
    <p:cSldViewPr snapToGrid="0">
      <p:cViewPr varScale="1">
        <p:scale>
          <a:sx n="82" d="100"/>
          <a:sy n="82" d="100"/>
        </p:scale>
        <p:origin x="-3120"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commentAuthors" Target="commentAuthors.xml"/><Relationship Id="rId3" Type="http://schemas.openxmlformats.org/officeDocument/2006/relationships/slide" Target="slides/slide1.xml"/><Relationship Id="rId21"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tags" Target="tags/tag1.xml"/><Relationship Id="rId2" Type="http://schemas.openxmlformats.org/officeDocument/2006/relationships/slideMaster" Target="slideMasters/slideMaster2.xml"/><Relationship Id="rId16" Type="http://schemas.openxmlformats.org/officeDocument/2006/relationships/handoutMaster" Target="handoutMasters/handoutMaster1.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E821AA6-70BE-4FDE-A8DC-DB381A688FD8}" type="datetimeFigureOut">
              <a:rPr lang="en-US"/>
              <a:pPr/>
              <a:t>6/30/2018</a:t>
            </a:fld>
            <a:endParaRPr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197E47EA-D299-42CE-88BF-4E1035596DA5}" type="slidenum">
              <a:rPr/>
              <a:pPr/>
              <a:t>‹#›</a:t>
            </a:fld>
            <a:endParaRPr dirty="0"/>
          </a:p>
        </p:txBody>
      </p:sp>
    </p:spTree>
    <p:extLst>
      <p:ext uri="{BB962C8B-B14F-4D97-AF65-F5344CB8AC3E}">
        <p14:creationId xmlns:p14="http://schemas.microsoft.com/office/powerpoint/2010/main" val="196681185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382588" y="381000"/>
            <a:ext cx="4572000" cy="2573338"/>
          </a:xfrm>
          <a:prstGeom prst="rect">
            <a:avLst/>
          </a:prstGeom>
          <a:noFill/>
          <a:ln w="12700">
            <a:solidFill>
              <a:prstClr val="black"/>
            </a:solidFill>
          </a:ln>
        </p:spPr>
        <p:txBody>
          <a:bodyPr vert="horz" lIns="91440" tIns="45720" rIns="91440" bIns="45720" rtlCol="0" anchor="ctr"/>
          <a:lstStyle/>
          <a:p>
            <a:endParaRPr dirty="0"/>
          </a:p>
        </p:txBody>
      </p:sp>
      <p:sp>
        <p:nvSpPr>
          <p:cNvPr id="5" name="Notes Placeholder 4"/>
          <p:cNvSpPr>
            <a:spLocks noGrp="1"/>
          </p:cNvSpPr>
          <p:nvPr>
            <p:ph type="body" sz="quarter" idx="3"/>
          </p:nvPr>
        </p:nvSpPr>
        <p:spPr>
          <a:xfrm>
            <a:off x="381000" y="3124200"/>
            <a:ext cx="6096000" cy="5334000"/>
          </a:xfrm>
          <a:prstGeom prst="rect">
            <a:avLst/>
          </a:prstGeom>
        </p:spPr>
        <p:txBody>
          <a:bodyPr vert="horz" lIns="0" tIns="0" rIns="0" bIns="91440" rtlCol="0">
            <a:normAutofit/>
          </a:bodyPr>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381000" y="8610600"/>
            <a:ext cx="4648200" cy="227013"/>
          </a:xfrm>
          <a:prstGeom prst="rect">
            <a:avLst/>
          </a:prstGeom>
        </p:spPr>
        <p:txBody>
          <a:bodyPr vert="horz" lIns="91440" tIns="45720" rIns="91440" bIns="45720" rtlCol="0" anchor="b"/>
          <a:lstStyle>
            <a:lvl1pPr algn="l">
              <a:defRPr sz="1200"/>
            </a:lvl1pPr>
          </a:lstStyle>
          <a:p>
            <a:endParaRPr dirty="0"/>
          </a:p>
        </p:txBody>
      </p:sp>
      <p:sp>
        <p:nvSpPr>
          <p:cNvPr id="7" name="Slide Number Placeholder 6"/>
          <p:cNvSpPr>
            <a:spLocks noGrp="1"/>
          </p:cNvSpPr>
          <p:nvPr>
            <p:ph type="sldNum" sz="quarter" idx="5"/>
          </p:nvPr>
        </p:nvSpPr>
        <p:spPr>
          <a:xfrm>
            <a:off x="5715000" y="8610600"/>
            <a:ext cx="762000" cy="227013"/>
          </a:xfrm>
          <a:prstGeom prst="rect">
            <a:avLst/>
          </a:prstGeom>
        </p:spPr>
        <p:txBody>
          <a:bodyPr vert="horz" lIns="91440" tIns="45720" rIns="91440" bIns="45720" rtlCol="0" anchor="b"/>
          <a:lstStyle>
            <a:lvl1pPr algn="r">
              <a:defRPr sz="1200"/>
            </a:lvl1pPr>
          </a:lstStyle>
          <a:p>
            <a:fld id="{8C72D9AE-7182-4680-8F79-479C4181FF08}" type="slidenum">
              <a:rPr/>
              <a:pPr/>
              <a:t>‹#›</a:t>
            </a:fld>
            <a:endParaRPr dirty="0"/>
          </a:p>
        </p:txBody>
      </p:sp>
    </p:spTree>
    <p:extLst>
      <p:ext uri="{BB962C8B-B14F-4D97-AF65-F5344CB8AC3E}">
        <p14:creationId xmlns:p14="http://schemas.microsoft.com/office/powerpoint/2010/main" val="973114905"/>
      </p:ext>
    </p:extLst>
  </p:cSld>
  <p:clrMap bg1="lt1" tx1="dk1" bg2="lt2" tx2="dk2" accent1="accent1" accent2="accent2" accent3="accent3" accent4="accent4" accent5="accent5" accent6="accent6" hlink="hlink" folHlink="folHlink"/>
  <p:hf hdr="0" ftr="0" dt="0"/>
  <p:notesStyle>
    <a:lvl1pPr marL="0" algn="l" defTabSz="914209" rtl="0" eaLnBrk="1" latinLnBrk="0" hangingPunct="1">
      <a:spcBef>
        <a:spcPts val="600"/>
      </a:spcBef>
      <a:defRPr sz="1100" kern="1200">
        <a:solidFill>
          <a:schemeClr val="tx1"/>
        </a:solidFill>
        <a:latin typeface="+mn-lt"/>
        <a:ea typeface="+mn-ea"/>
        <a:cs typeface="+mn-cs"/>
      </a:defRPr>
    </a:lvl1pPr>
    <a:lvl2pPr marL="228553" indent="-114279" algn="l" defTabSz="914209" rtl="0" eaLnBrk="1" latinLnBrk="0" hangingPunct="1">
      <a:spcBef>
        <a:spcPts val="600"/>
      </a:spcBef>
      <a:buFont typeface="Arial" panose="020B0604020202020204" pitchFamily="34" charset="0"/>
      <a:buChar char="•"/>
      <a:defRPr sz="1100" kern="1200">
        <a:solidFill>
          <a:schemeClr val="tx1"/>
        </a:solidFill>
        <a:latin typeface="+mn-lt"/>
        <a:ea typeface="+mn-ea"/>
        <a:cs typeface="+mn-cs"/>
      </a:defRPr>
    </a:lvl2pPr>
    <a:lvl3pPr marL="399969" indent="-114279" algn="l" defTabSz="914209" rtl="0" eaLnBrk="1" latinLnBrk="0" hangingPunct="1">
      <a:spcBef>
        <a:spcPts val="600"/>
      </a:spcBef>
      <a:buFont typeface="Arial" panose="020B0604020202020204" pitchFamily="34" charset="0"/>
      <a:buChar char="–"/>
      <a:defRPr sz="900" kern="1200">
        <a:solidFill>
          <a:schemeClr val="tx1"/>
        </a:solidFill>
        <a:latin typeface="+mn-lt"/>
        <a:ea typeface="+mn-ea"/>
        <a:cs typeface="+mn-cs"/>
      </a:defRPr>
    </a:lvl3pPr>
    <a:lvl4pPr marL="571380" indent="-114279" algn="l" defTabSz="914209" rtl="0" eaLnBrk="1" latinLnBrk="0" hangingPunct="1">
      <a:spcBef>
        <a:spcPts val="600"/>
      </a:spcBef>
      <a:buFont typeface="Arial" panose="020B0604020202020204" pitchFamily="34" charset="0"/>
      <a:buChar char="•"/>
      <a:defRPr sz="900" kern="1200">
        <a:solidFill>
          <a:schemeClr val="tx1"/>
        </a:solidFill>
        <a:latin typeface="+mn-lt"/>
        <a:ea typeface="+mn-ea"/>
        <a:cs typeface="+mn-cs"/>
      </a:defRPr>
    </a:lvl4pPr>
    <a:lvl5pPr marL="742797" indent="-114279" algn="l" defTabSz="914209" rtl="0" eaLnBrk="1" latinLnBrk="0" hangingPunct="1">
      <a:spcBef>
        <a:spcPts val="600"/>
      </a:spcBef>
      <a:buFont typeface="Arial" panose="020B0604020202020204" pitchFamily="34" charset="0"/>
      <a:buChar char="–"/>
      <a:defRPr sz="800" kern="1200">
        <a:solidFill>
          <a:schemeClr val="tx1"/>
        </a:solidFill>
        <a:latin typeface="+mn-lt"/>
        <a:ea typeface="+mn-ea"/>
        <a:cs typeface="+mn-cs"/>
      </a:defRPr>
    </a:lvl5pPr>
    <a:lvl6pPr marL="2285521" algn="l" defTabSz="914209" rtl="0" eaLnBrk="1" latinLnBrk="0" hangingPunct="1">
      <a:defRPr sz="1200" kern="1200">
        <a:solidFill>
          <a:schemeClr val="tx1"/>
        </a:solidFill>
        <a:latin typeface="+mn-lt"/>
        <a:ea typeface="+mn-ea"/>
        <a:cs typeface="+mn-cs"/>
      </a:defRPr>
    </a:lvl6pPr>
    <a:lvl7pPr marL="2742629" algn="l" defTabSz="914209" rtl="0" eaLnBrk="1" latinLnBrk="0" hangingPunct="1">
      <a:defRPr sz="1200" kern="1200">
        <a:solidFill>
          <a:schemeClr val="tx1"/>
        </a:solidFill>
        <a:latin typeface="+mn-lt"/>
        <a:ea typeface="+mn-ea"/>
        <a:cs typeface="+mn-cs"/>
      </a:defRPr>
    </a:lvl7pPr>
    <a:lvl8pPr marL="3199733" algn="l" defTabSz="914209" rtl="0" eaLnBrk="1" latinLnBrk="0" hangingPunct="1">
      <a:defRPr sz="1200" kern="1200">
        <a:solidFill>
          <a:schemeClr val="tx1"/>
        </a:solidFill>
        <a:latin typeface="+mn-lt"/>
        <a:ea typeface="+mn-ea"/>
        <a:cs typeface="+mn-cs"/>
      </a:defRPr>
    </a:lvl8pPr>
    <a:lvl9pPr marL="3656840" algn="l" defTabSz="914209"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71450" indent="-171450">
              <a:lnSpc>
                <a:spcPct val="100000"/>
              </a:lnSpc>
              <a:spcBef>
                <a:spcPts val="600"/>
              </a:spcBef>
              <a:buClrTx/>
              <a:buFont typeface="Arial" charset="0"/>
              <a:buChar char="•"/>
              <a:defRPr/>
            </a:pPr>
            <a:endParaRPr lang="en-US" dirty="0">
              <a:solidFill>
                <a:schemeClr val="tx1">
                  <a:lumMod val="50000"/>
                </a:schemeClr>
              </a:solidFill>
            </a:endParaRPr>
          </a:p>
        </p:txBody>
      </p:sp>
      <p:sp>
        <p:nvSpPr>
          <p:cNvPr id="4" name="Slide Number Placeholder 3"/>
          <p:cNvSpPr>
            <a:spLocks noGrp="1"/>
          </p:cNvSpPr>
          <p:nvPr>
            <p:ph type="sldNum" sz="quarter" idx="10"/>
          </p:nvPr>
        </p:nvSpPr>
        <p:spPr/>
        <p:txBody>
          <a:bodyPr/>
          <a:lstStyle/>
          <a:p>
            <a:fld id="{8C72D9AE-7182-4680-8F79-479C4181FF08}" type="slidenum">
              <a:rPr lang="uk-UA" smtClean="0">
                <a:solidFill>
                  <a:srgbClr val="5F5F5F"/>
                </a:solidFill>
              </a:rPr>
              <a:pPr/>
              <a:t>1</a:t>
            </a:fld>
            <a:endParaRPr lang="uk-UA" dirty="0">
              <a:solidFill>
                <a:srgbClr val="5F5F5F"/>
              </a:solidFill>
            </a:endParaRPr>
          </a:p>
        </p:txBody>
      </p:sp>
    </p:spTree>
    <p:extLst>
      <p:ext uri="{BB962C8B-B14F-4D97-AF65-F5344CB8AC3E}">
        <p14:creationId xmlns:p14="http://schemas.microsoft.com/office/powerpoint/2010/main" val="17270735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pPr marL="0" indent="0" defTabSz="914209">
              <a:spcBef>
                <a:spcPts val="1200"/>
              </a:spcBef>
              <a:spcAft>
                <a:spcPts val="600"/>
              </a:spcAft>
              <a:buFont typeface="Arial"/>
              <a:buNone/>
            </a:pPr>
            <a:endParaRPr lang="en-US" sz="1100" dirty="0">
              <a:solidFill>
                <a:srgbClr val="FFFFFF"/>
              </a:solidFill>
              <a:latin typeface="Calibri" charset="0"/>
              <a:ea typeface="Calibri" charset="0"/>
              <a:cs typeface="Calibri" charset="0"/>
            </a:endParaRPr>
          </a:p>
        </p:txBody>
      </p:sp>
      <p:sp>
        <p:nvSpPr>
          <p:cNvPr id="4" name="Slide Number Placeholder 3"/>
          <p:cNvSpPr>
            <a:spLocks noGrp="1"/>
          </p:cNvSpPr>
          <p:nvPr>
            <p:ph type="sldNum" sz="quarter" idx="10"/>
          </p:nvPr>
        </p:nvSpPr>
        <p:spPr/>
        <p:txBody>
          <a:bodyPr/>
          <a:lstStyle/>
          <a:p>
            <a:fld id="{8C72D9AE-7182-4680-8F79-479C4181FF08}" type="slidenum">
              <a:rPr lang="en-US" smtClean="0">
                <a:solidFill>
                  <a:srgbClr val="5F5F5F"/>
                </a:solidFill>
              </a:rPr>
              <a:pPr/>
              <a:t>2</a:t>
            </a:fld>
            <a:endParaRPr lang="en-US" dirty="0">
              <a:solidFill>
                <a:srgbClr val="5F5F5F"/>
              </a:solidFill>
            </a:endParaRPr>
          </a:p>
        </p:txBody>
      </p:sp>
    </p:spTree>
    <p:extLst>
      <p:ext uri="{BB962C8B-B14F-4D97-AF65-F5344CB8AC3E}">
        <p14:creationId xmlns:p14="http://schemas.microsoft.com/office/powerpoint/2010/main" val="16008919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For</a:t>
            </a:r>
            <a:r>
              <a:rPr lang="en-GB" baseline="0" dirty="0"/>
              <a:t> the Pitch – they can follow the Hypothesis statement given as a template or not</a:t>
            </a:r>
          </a:p>
          <a:p>
            <a:endParaRPr lang="en-GB" baseline="0" dirty="0"/>
          </a:p>
          <a:p>
            <a:r>
              <a:rPr lang="en-GB" baseline="0" dirty="0"/>
              <a:t>They need a video of the pitch but they are FREE to choose the format: drawing, whiteboard, ppt, role play, storyboard…. </a:t>
            </a:r>
          </a:p>
          <a:p>
            <a:endParaRPr lang="en-GB" baseline="0" dirty="0"/>
          </a:p>
        </p:txBody>
      </p:sp>
      <p:sp>
        <p:nvSpPr>
          <p:cNvPr id="4" name="Slide Number Placeholder 3"/>
          <p:cNvSpPr>
            <a:spLocks noGrp="1"/>
          </p:cNvSpPr>
          <p:nvPr>
            <p:ph type="sldNum" sz="quarter" idx="10"/>
          </p:nvPr>
        </p:nvSpPr>
        <p:spPr/>
        <p:txBody>
          <a:bodyPr/>
          <a:lstStyle/>
          <a:p>
            <a:fld id="{8C72D9AE-7182-4680-8F79-479C4181FF08}" type="slidenum">
              <a:rPr lang="en-GB" smtClean="0"/>
              <a:pPr/>
              <a:t>3</a:t>
            </a:fld>
            <a:endParaRPr lang="en-GB" dirty="0"/>
          </a:p>
        </p:txBody>
      </p:sp>
    </p:spTree>
    <p:extLst>
      <p:ext uri="{BB962C8B-B14F-4D97-AF65-F5344CB8AC3E}">
        <p14:creationId xmlns:p14="http://schemas.microsoft.com/office/powerpoint/2010/main" val="32299781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ltLang="en-US" b="1" dirty="0"/>
              <a:t>1. The Benefit</a:t>
            </a:r>
          </a:p>
          <a:p>
            <a:r>
              <a:rPr lang="en-US" altLang="en-US" dirty="0"/>
              <a:t>The benefit is </a:t>
            </a:r>
            <a:r>
              <a:rPr lang="en-US" altLang="en-US" i="1" dirty="0"/>
              <a:t>never</a:t>
            </a:r>
            <a:r>
              <a:rPr lang="en-US" altLang="en-US" dirty="0"/>
              <a:t> the product that you're selling. It's always the effect (aka "impact") that your product could have on the customer's own business.#</a:t>
            </a:r>
          </a:p>
          <a:p>
            <a:endParaRPr lang="en-US" altLang="en-US" dirty="0"/>
          </a:p>
          <a:p>
            <a:r>
              <a:rPr lang="en-US" altLang="en-US" b="1" dirty="0"/>
              <a:t>2. The Differentiator</a:t>
            </a:r>
          </a:p>
          <a:p>
            <a:r>
              <a:rPr lang="en-US" altLang="en-US" dirty="0"/>
              <a:t>This is what makes you or your firm different from everyone else. If there's no differentiator, you're selling your industry, not your product.  There's no particular reason to buy from YOU.</a:t>
            </a:r>
          </a:p>
          <a:p>
            <a:r>
              <a:rPr lang="en-US" altLang="en-US" dirty="0"/>
              <a:t>Strong differentiators contain a fact that is concrete and independently measurable rather than unsubstantiated claims and opinions</a:t>
            </a:r>
          </a:p>
          <a:p>
            <a:endParaRPr lang="en-US" altLang="en-US" i="1" dirty="0"/>
          </a:p>
          <a:p>
            <a:r>
              <a:rPr lang="en-US" altLang="en-US" i="1" dirty="0"/>
              <a:t>Why Buy? The Benefit.</a:t>
            </a:r>
            <a:r>
              <a:rPr lang="en-US" altLang="en-US" dirty="0"/>
              <a:t> That's the reason the customer might want what you're selling</a:t>
            </a:r>
          </a:p>
          <a:p>
            <a:r>
              <a:rPr lang="en-US" altLang="en-US" i="1" dirty="0"/>
              <a:t>Why You? The Differentiator.</a:t>
            </a:r>
            <a:r>
              <a:rPr lang="en-US" altLang="en-US" dirty="0"/>
              <a:t> That's the reason the customer might want to buy from YOU</a:t>
            </a:r>
          </a:p>
          <a:p>
            <a:r>
              <a:rPr lang="en-US" altLang="en-US" dirty="0"/>
              <a:t>Why Now? </a:t>
            </a:r>
            <a:endParaRPr lang="en-GB" altLang="en-US" dirty="0"/>
          </a:p>
          <a:p>
            <a:endParaRPr lang="en-GB" altLang="en-US" dirty="0"/>
          </a:p>
          <a:p>
            <a:endParaRPr lang="en-GB" dirty="0"/>
          </a:p>
        </p:txBody>
      </p:sp>
      <p:sp>
        <p:nvSpPr>
          <p:cNvPr id="4" name="Slide Number Placeholder 3"/>
          <p:cNvSpPr>
            <a:spLocks noGrp="1"/>
          </p:cNvSpPr>
          <p:nvPr>
            <p:ph type="sldNum" sz="quarter" idx="10"/>
          </p:nvPr>
        </p:nvSpPr>
        <p:spPr/>
        <p:txBody>
          <a:bodyPr/>
          <a:lstStyle/>
          <a:p>
            <a:fld id="{8C72D9AE-7182-4680-8F79-479C4181FF08}" type="slidenum">
              <a:rPr lang="en-GB" smtClean="0"/>
              <a:pPr/>
              <a:t>5</a:t>
            </a:fld>
            <a:endParaRPr lang="en-GB" dirty="0"/>
          </a:p>
        </p:txBody>
      </p:sp>
    </p:spTree>
    <p:extLst>
      <p:ext uri="{BB962C8B-B14F-4D97-AF65-F5344CB8AC3E}">
        <p14:creationId xmlns:p14="http://schemas.microsoft.com/office/powerpoint/2010/main" val="677264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8C72D9AE-7182-4680-8F79-479C4181FF08}" type="slidenum">
              <a:rPr lang="en-GB" smtClean="0"/>
              <a:pPr/>
              <a:t>7</a:t>
            </a:fld>
            <a:endParaRPr lang="en-GB" dirty="0"/>
          </a:p>
        </p:txBody>
      </p:sp>
    </p:spTree>
    <p:extLst>
      <p:ext uri="{BB962C8B-B14F-4D97-AF65-F5344CB8AC3E}">
        <p14:creationId xmlns:p14="http://schemas.microsoft.com/office/powerpoint/2010/main" val="2446517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pPr marL="0" indent="0" defTabSz="914209">
              <a:spcBef>
                <a:spcPts val="1200"/>
              </a:spcBef>
              <a:spcAft>
                <a:spcPts val="600"/>
              </a:spcAft>
              <a:buFont typeface="Arial"/>
              <a:buNone/>
            </a:pPr>
            <a:endParaRPr lang="en-US" sz="1100" dirty="0">
              <a:solidFill>
                <a:srgbClr val="FFFFFF"/>
              </a:solidFill>
              <a:latin typeface="Calibri" charset="0"/>
              <a:ea typeface="Calibri" charset="0"/>
              <a:cs typeface="Calibri" charset="0"/>
            </a:endParaRPr>
          </a:p>
        </p:txBody>
      </p:sp>
      <p:sp>
        <p:nvSpPr>
          <p:cNvPr id="4" name="Slide Number Placeholder 3"/>
          <p:cNvSpPr>
            <a:spLocks noGrp="1"/>
          </p:cNvSpPr>
          <p:nvPr>
            <p:ph type="sldNum" sz="quarter" idx="10"/>
          </p:nvPr>
        </p:nvSpPr>
        <p:spPr/>
        <p:txBody>
          <a:bodyPr/>
          <a:lstStyle/>
          <a:p>
            <a:pPr marL="0" marR="0" lvl="0" indent="0" algn="r" defTabSz="914209" rtl="0" eaLnBrk="1" fontAlgn="auto" latinLnBrk="0" hangingPunct="1">
              <a:lnSpc>
                <a:spcPct val="100000"/>
              </a:lnSpc>
              <a:spcBef>
                <a:spcPts val="0"/>
              </a:spcBef>
              <a:spcAft>
                <a:spcPts val="0"/>
              </a:spcAft>
              <a:buClrTx/>
              <a:buSzTx/>
              <a:buFontTx/>
              <a:buNone/>
              <a:tabLst/>
              <a:defRPr/>
            </a:pPr>
            <a:fld id="{8C72D9AE-7182-4680-8F79-479C4181FF08}" type="slidenum">
              <a:rPr kumimoji="0" lang="en-US" sz="1200" b="0" i="0" u="none" strike="noStrike" kern="1200" cap="none" spc="0" normalizeH="0" baseline="0" noProof="0" smtClean="0">
                <a:ln>
                  <a:noFill/>
                </a:ln>
                <a:solidFill>
                  <a:srgbClr val="5F5F5F"/>
                </a:solidFill>
                <a:effectLst/>
                <a:uLnTx/>
                <a:uFillTx/>
                <a:latin typeface="Calibri"/>
                <a:ea typeface="+mn-ea"/>
                <a:cs typeface="+mn-cs"/>
              </a:rPr>
              <a:pPr marL="0" marR="0" lvl="0" indent="0" algn="r" defTabSz="914209"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srgbClr val="5F5F5F"/>
              </a:solidFill>
              <a:effectLst/>
              <a:uLnTx/>
              <a:uFillTx/>
              <a:latin typeface="Calibri"/>
              <a:ea typeface="+mn-ea"/>
              <a:cs typeface="+mn-cs"/>
            </a:endParaRPr>
          </a:p>
        </p:txBody>
      </p:sp>
    </p:spTree>
    <p:extLst>
      <p:ext uri="{BB962C8B-B14F-4D97-AF65-F5344CB8AC3E}">
        <p14:creationId xmlns:p14="http://schemas.microsoft.com/office/powerpoint/2010/main" val="7914403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Customer/</a:t>
            </a:r>
            <a:r>
              <a:rPr lang="en-GB" baseline="0" dirty="0"/>
              <a:t>User </a:t>
            </a:r>
            <a:endParaRPr lang="en-GB" dirty="0"/>
          </a:p>
        </p:txBody>
      </p:sp>
      <p:sp>
        <p:nvSpPr>
          <p:cNvPr id="4" name="Slide Number Placeholder 3"/>
          <p:cNvSpPr>
            <a:spLocks noGrp="1"/>
          </p:cNvSpPr>
          <p:nvPr>
            <p:ph type="sldNum" sz="quarter" idx="10"/>
          </p:nvPr>
        </p:nvSpPr>
        <p:spPr/>
        <p:txBody>
          <a:bodyPr/>
          <a:lstStyle/>
          <a:p>
            <a:fld id="{8C72D9AE-7182-4680-8F79-479C4181FF08}" type="slidenum">
              <a:rPr lang="en-GB" smtClean="0">
                <a:solidFill>
                  <a:srgbClr val="5F5F5F"/>
                </a:solidFill>
              </a:rPr>
              <a:pPr/>
              <a:t>9</a:t>
            </a:fld>
            <a:endParaRPr lang="en-GB" dirty="0">
              <a:solidFill>
                <a:srgbClr val="5F5F5F"/>
              </a:solidFill>
            </a:endParaRPr>
          </a:p>
        </p:txBody>
      </p:sp>
    </p:spTree>
    <p:extLst>
      <p:ext uri="{BB962C8B-B14F-4D97-AF65-F5344CB8AC3E}">
        <p14:creationId xmlns:p14="http://schemas.microsoft.com/office/powerpoint/2010/main" val="26641097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What data can we collect</a:t>
            </a:r>
          </a:p>
          <a:p>
            <a:r>
              <a:rPr lang="en-GB" dirty="0"/>
              <a:t>What channels can we use</a:t>
            </a:r>
          </a:p>
          <a:p>
            <a:r>
              <a:rPr lang="en-GB" dirty="0"/>
              <a:t>What devices can we</a:t>
            </a:r>
            <a:r>
              <a:rPr lang="en-GB" baseline="0" dirty="0"/>
              <a:t> use</a:t>
            </a:r>
          </a:p>
          <a:p>
            <a:r>
              <a:rPr lang="en-GB" baseline="0" dirty="0"/>
              <a:t>How can we present data differently</a:t>
            </a:r>
          </a:p>
          <a:p>
            <a:r>
              <a:rPr lang="en-GB" baseline="0" dirty="0"/>
              <a:t>How would an app help</a:t>
            </a:r>
          </a:p>
          <a:p>
            <a:r>
              <a:rPr lang="en-GB" baseline="0" dirty="0"/>
              <a:t>How would bots help</a:t>
            </a:r>
            <a:endParaRPr lang="en-GB" dirty="0"/>
          </a:p>
          <a:p>
            <a:endParaRPr lang="en-GB" dirty="0"/>
          </a:p>
        </p:txBody>
      </p:sp>
      <p:sp>
        <p:nvSpPr>
          <p:cNvPr id="4" name="Slide Number Placeholder 3"/>
          <p:cNvSpPr>
            <a:spLocks noGrp="1"/>
          </p:cNvSpPr>
          <p:nvPr>
            <p:ph type="sldNum" sz="quarter" idx="10"/>
          </p:nvPr>
        </p:nvSpPr>
        <p:spPr/>
        <p:txBody>
          <a:bodyPr/>
          <a:lstStyle/>
          <a:p>
            <a:fld id="{8C72D9AE-7182-4680-8F79-479C4181FF08}" type="slidenum">
              <a:rPr lang="en-GB" smtClean="0"/>
              <a:pPr/>
              <a:t>11</a:t>
            </a:fld>
            <a:endParaRPr lang="en-GB" dirty="0"/>
          </a:p>
        </p:txBody>
      </p:sp>
    </p:spTree>
    <p:extLst>
      <p:ext uri="{BB962C8B-B14F-4D97-AF65-F5344CB8AC3E}">
        <p14:creationId xmlns:p14="http://schemas.microsoft.com/office/powerpoint/2010/main" val="25759348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Start</a:t>
            </a:r>
            <a:r>
              <a:rPr lang="en-GB" baseline="0" dirty="0"/>
              <a:t> Time 2:15 </a:t>
            </a:r>
          </a:p>
          <a:p>
            <a:r>
              <a:rPr lang="en-GB" baseline="0" dirty="0"/>
              <a:t>End Time  3:15 </a:t>
            </a:r>
            <a:endParaRPr lang="en-GB" dirty="0"/>
          </a:p>
        </p:txBody>
      </p:sp>
      <p:sp>
        <p:nvSpPr>
          <p:cNvPr id="4" name="Slide Number Placeholder 3"/>
          <p:cNvSpPr>
            <a:spLocks noGrp="1"/>
          </p:cNvSpPr>
          <p:nvPr>
            <p:ph type="sldNum" sz="quarter" idx="10"/>
          </p:nvPr>
        </p:nvSpPr>
        <p:spPr/>
        <p:txBody>
          <a:bodyPr/>
          <a:lstStyle/>
          <a:p>
            <a:fld id="{8C72D9AE-7182-4680-8F79-479C4181FF08}" type="slidenum">
              <a:rPr lang="en-GB" smtClean="0"/>
              <a:pPr/>
              <a:t>12</a:t>
            </a:fld>
            <a:endParaRPr lang="en-GB" dirty="0"/>
          </a:p>
        </p:txBody>
      </p:sp>
    </p:spTree>
    <p:extLst>
      <p:ext uri="{BB962C8B-B14F-4D97-AF65-F5344CB8AC3E}">
        <p14:creationId xmlns:p14="http://schemas.microsoft.com/office/powerpoint/2010/main" val="32984143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5.jp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5.jp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5.jp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5.jp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5.jp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g"/><Relationship Id="rId1" Type="http://schemas.openxmlformats.org/officeDocument/2006/relationships/slideMaster" Target="../slideMasters/slideMaster2.xml"/><Relationship Id="rId5" Type="http://schemas.openxmlformats.org/officeDocument/2006/relationships/image" Target="../media/image11.jpeg"/><Relationship Id="rId4" Type="http://schemas.openxmlformats.org/officeDocument/2006/relationships/image" Target="../media/image4.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g"/><Relationship Id="rId1" Type="http://schemas.openxmlformats.org/officeDocument/2006/relationships/slideMaster" Target="../slideMasters/slideMaster2.xml"/><Relationship Id="rId5" Type="http://schemas.openxmlformats.org/officeDocument/2006/relationships/image" Target="../media/image12.jpeg"/><Relationship Id="rId4" Type="http://schemas.openxmlformats.org/officeDocument/2006/relationships/image" Target="../media/image10.jpe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g"/><Relationship Id="rId1" Type="http://schemas.openxmlformats.org/officeDocument/2006/relationships/slideMaster" Target="../slideMasters/slideMaster2.xml"/><Relationship Id="rId5" Type="http://schemas.openxmlformats.org/officeDocument/2006/relationships/image" Target="../media/image13.jpeg"/><Relationship Id="rId4" Type="http://schemas.openxmlformats.org/officeDocument/2006/relationships/image" Target="../media/image10.jpe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g"/><Relationship Id="rId1" Type="http://schemas.openxmlformats.org/officeDocument/2006/relationships/slideMaster" Target="../slideMasters/slideMaster2.xml"/><Relationship Id="rId5" Type="http://schemas.openxmlformats.org/officeDocument/2006/relationships/image" Target="../media/image11.jpeg"/><Relationship Id="rId4" Type="http://schemas.openxmlformats.org/officeDocument/2006/relationships/image" Target="../media/image4.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g"/><Relationship Id="rId1" Type="http://schemas.openxmlformats.org/officeDocument/2006/relationships/slideMaster" Target="../slideMasters/slideMaster2.xml"/><Relationship Id="rId5" Type="http://schemas.openxmlformats.org/officeDocument/2006/relationships/image" Target="../media/image17.jpeg"/><Relationship Id="rId4" Type="http://schemas.openxmlformats.org/officeDocument/2006/relationships/image" Target="../media/image16.jpe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5.jpg"/><Relationship Id="rId1" Type="http://schemas.openxmlformats.org/officeDocument/2006/relationships/slideMaster" Target="../slideMasters/slideMaster2.xml"/><Relationship Id="rId5" Type="http://schemas.openxmlformats.org/officeDocument/2006/relationships/image" Target="../media/image18.jpeg"/><Relationship Id="rId4" Type="http://schemas.openxmlformats.org/officeDocument/2006/relationships/image" Target="../media/image4.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5.jp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2.jpe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4.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5.jp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5.jp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5.jp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4.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5.jp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5.jp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4.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4.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2.jpe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2.jpe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162" y="1122363"/>
            <a:ext cx="10360501"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3603" y="3602037"/>
            <a:ext cx="9141619" cy="1655763"/>
          </a:xfrm>
        </p:spPr>
        <p:txBody>
          <a:bodyPr/>
          <a:lstStyle>
            <a:lvl1pPr marL="0" indent="0" algn="ctr">
              <a:buNone/>
              <a:defRPr sz="2400"/>
            </a:lvl1pPr>
            <a:lvl2pPr marL="457101" indent="0" algn="ctr">
              <a:buNone/>
              <a:defRPr sz="2000"/>
            </a:lvl2pPr>
            <a:lvl3pPr marL="914209" indent="0" algn="ctr">
              <a:buNone/>
              <a:defRPr sz="1900"/>
            </a:lvl3pPr>
            <a:lvl4pPr marL="1371313" indent="0" algn="ctr">
              <a:buNone/>
              <a:defRPr sz="1600"/>
            </a:lvl4pPr>
            <a:lvl5pPr marL="1828420" indent="0" algn="ctr">
              <a:buNone/>
              <a:defRPr sz="1600"/>
            </a:lvl5pPr>
            <a:lvl6pPr marL="2285521" indent="0" algn="ctr">
              <a:buNone/>
              <a:defRPr sz="1600"/>
            </a:lvl6pPr>
            <a:lvl7pPr marL="2742629" indent="0" algn="ctr">
              <a:buNone/>
              <a:defRPr sz="1600"/>
            </a:lvl7pPr>
            <a:lvl8pPr marL="3199733" indent="0" algn="ctr">
              <a:buNone/>
              <a:defRPr sz="1600"/>
            </a:lvl8pPr>
            <a:lvl9pPr marL="365684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38523314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448851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32631" y="741411"/>
            <a:ext cx="11125199" cy="1470025"/>
          </a:xfrm>
        </p:spPr>
        <p:txBody>
          <a:bodyPr/>
          <a:lstStyle>
            <a:lvl1pPr>
              <a:lnSpc>
                <a:spcPct val="80000"/>
              </a:lnSpc>
              <a:defRPr sz="4800"/>
            </a:lvl1pPr>
          </a:lstStyle>
          <a:p>
            <a:r>
              <a:rPr lang="en-US"/>
              <a:t>Click to edit Master title style</a:t>
            </a:r>
            <a:endParaRPr dirty="0"/>
          </a:p>
        </p:txBody>
      </p:sp>
      <p:sp>
        <p:nvSpPr>
          <p:cNvPr id="3" name="Subtitle 2"/>
          <p:cNvSpPr>
            <a:spLocks noGrp="1"/>
          </p:cNvSpPr>
          <p:nvPr>
            <p:ph type="subTitle" idx="1"/>
          </p:nvPr>
        </p:nvSpPr>
        <p:spPr>
          <a:xfrm>
            <a:off x="531763" y="2286000"/>
            <a:ext cx="11126648"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endParaRPr dirty="0"/>
          </a:p>
        </p:txBody>
      </p:sp>
      <p:pic>
        <p:nvPicPr>
          <p:cNvPr id="10" name="Picture 9" descr="Oracle logo in white on red staging background" title="Oracle red badge logo"/>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4146459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endParaRPr dirty="0"/>
          </a:p>
        </p:txBody>
      </p:sp>
      <p:sp>
        <p:nvSpPr>
          <p:cNvPr id="3" name="Content Placeholder 2"/>
          <p:cNvSpPr>
            <a:spLocks noGrp="1"/>
          </p:cNvSpPr>
          <p:nvPr>
            <p:ph idx="1"/>
          </p:nvPr>
        </p:nvSpPr>
        <p:spPr>
          <a:xfrm>
            <a:off x="531151" y="1524001"/>
            <a:ext cx="11126522" cy="4419600"/>
          </a:xfrm>
        </p:spPr>
        <p:txBody>
          <a:bodyPr/>
          <a:lstStyle>
            <a:lvl1pPr>
              <a:buClr>
                <a:schemeClr val="accent1">
                  <a:lumMod val="75000"/>
                </a:schemeClr>
              </a:buClr>
              <a:defRPr/>
            </a:lvl1pPr>
            <a:lvl2pPr>
              <a:buClr>
                <a:schemeClr val="accent1">
                  <a:lumMod val="75000"/>
                </a:schemeClr>
              </a:buClr>
              <a:defRPr/>
            </a:lvl2pPr>
            <a:lvl3pPr>
              <a:buClr>
                <a:schemeClr val="accent1">
                  <a:lumMod val="75000"/>
                </a:schemeClr>
              </a:buClr>
              <a:defRPr/>
            </a:lvl3pPr>
            <a:lvl4pPr>
              <a:buClr>
                <a:schemeClr val="accent1">
                  <a:lumMod val="75000"/>
                </a:schemeClr>
              </a:buClr>
              <a:defRPr/>
            </a:lvl4pPr>
            <a:lvl5pPr>
              <a:buClr>
                <a:schemeClr val="accent1">
                  <a:lumMod val="75000"/>
                </a:schemeClr>
              </a:buCl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pic>
        <p:nvPicPr>
          <p:cNvPr id="7" name="Picture 6" descr="Oracle logo in white on red staging background" title="Oracle red badge logo"/>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2528623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blank" preserve="1">
  <p:cSld name="17_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6" name="Picture 5" descr="Oracle logo in white on red staging background" title="Oracle red badge logo"/>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3834626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blank" preserve="1">
  <p:cSld name="18_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6" name="Picture 5" descr="Oracle logo in white on red staging background" title="Oracle red badge logo"/>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958000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blank" preserve="1">
  <p:cSld name="1_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Parallelogram 4"/>
          <p:cNvSpPr/>
          <p:nvPr userDrawn="1"/>
        </p:nvSpPr>
        <p:spPr>
          <a:xfrm>
            <a:off x="4275106" y="0"/>
            <a:ext cx="10474099" cy="6858000"/>
          </a:xfrm>
          <a:prstGeom prst="parallelogram">
            <a:avLst>
              <a:gd name="adj" fmla="val 36579"/>
            </a:avLst>
          </a:prstGeom>
          <a:blipFill dpi="0" rotWithShape="1">
            <a:blip r:embed="rId3">
              <a:alphaModFix amt="85000"/>
            </a:blip>
            <a:srcRect/>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lnSpc>
                <a:spcPct val="90000"/>
              </a:lnSpc>
            </a:pPr>
            <a:endParaRPr lang="en-US" sz="1800" dirty="0">
              <a:solidFill>
                <a:srgbClr val="FFFFFF"/>
              </a:solidFill>
            </a:endParaRPr>
          </a:p>
        </p:txBody>
      </p:sp>
      <p:pic>
        <p:nvPicPr>
          <p:cNvPr id="6" name="Picture 5" descr="Oracle logo in white on red staging background" title="Oracle red badge logo"/>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1271646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blank" preserve="1">
  <p:cSld name="34_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Parallelogram 8"/>
          <p:cNvSpPr/>
          <p:nvPr userDrawn="1"/>
        </p:nvSpPr>
        <p:spPr>
          <a:xfrm>
            <a:off x="-2968059" y="0"/>
            <a:ext cx="11206989" cy="6858000"/>
          </a:xfrm>
          <a:prstGeom prst="parallelogram">
            <a:avLst>
              <a:gd name="adj" fmla="val 36579"/>
            </a:avLst>
          </a:prstGeom>
          <a:blipFill dpi="0" rotWithShape="1">
            <a:blip r:embed="rId3">
              <a:alphaModFix amt="85000"/>
            </a:blip>
            <a:srcRect/>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400">
              <a:lnSpc>
                <a:spcPct val="90000"/>
              </a:lnSpc>
            </a:pPr>
            <a:endParaRPr lang="en-US" sz="1799" dirty="0">
              <a:solidFill>
                <a:srgbClr val="FFFFFF"/>
              </a:solidFill>
            </a:endParaRPr>
          </a:p>
        </p:txBody>
      </p:sp>
      <p:pic>
        <p:nvPicPr>
          <p:cNvPr id="6" name="Picture 5" descr="Oracle logo in white on red staging background" title="Oracle red badge logo"/>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3050273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blank" preserve="1">
  <p:cSld name="4_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Parallelogram 4"/>
          <p:cNvSpPr/>
          <p:nvPr userDrawn="1"/>
        </p:nvSpPr>
        <p:spPr>
          <a:xfrm>
            <a:off x="806896" y="2585885"/>
            <a:ext cx="12241160" cy="1672082"/>
          </a:xfrm>
          <a:prstGeom prst="parallelogram">
            <a:avLst>
              <a:gd name="adj" fmla="val 36579"/>
            </a:avLst>
          </a:prstGeom>
          <a:blipFill dpi="0" rotWithShape="1">
            <a:blip r:embed="rId3">
              <a:alphaModFix amt="85000"/>
            </a:blip>
            <a:srcRect/>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lnSpc>
                <a:spcPct val="90000"/>
              </a:lnSpc>
            </a:pPr>
            <a:endParaRPr lang="en-US" sz="1800" dirty="0">
              <a:solidFill>
                <a:srgbClr val="FFFFFF"/>
              </a:solidFill>
            </a:endParaRPr>
          </a:p>
        </p:txBody>
      </p:sp>
      <p:pic>
        <p:nvPicPr>
          <p:cNvPr id="6" name="Picture 5" descr="Oracle logo in white on red staging background" title="Oracle red badge logo"/>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2660708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blank" preserve="1">
  <p:cSld name="5_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Parallelogram 4"/>
          <p:cNvSpPr/>
          <p:nvPr userDrawn="1"/>
        </p:nvSpPr>
        <p:spPr>
          <a:xfrm>
            <a:off x="4275106" y="0"/>
            <a:ext cx="10474099" cy="6858000"/>
          </a:xfrm>
          <a:prstGeom prst="parallelogram">
            <a:avLst>
              <a:gd name="adj" fmla="val 36579"/>
            </a:avLst>
          </a:prstGeom>
          <a:blipFill dpi="0" rotWithShape="1">
            <a:blip r:embed="rId3">
              <a:alphaModFix amt="85000"/>
            </a:blip>
            <a:srcRect/>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lnSpc>
                <a:spcPct val="90000"/>
              </a:lnSpc>
            </a:pPr>
            <a:endParaRPr lang="en-US" sz="1800" dirty="0">
              <a:solidFill>
                <a:srgbClr val="FFFFFF"/>
              </a:solidFill>
            </a:endParaRPr>
          </a:p>
        </p:txBody>
      </p:sp>
      <p:pic>
        <p:nvPicPr>
          <p:cNvPr id="6" name="Picture 5" descr="Oracle logo in white on red staging background" title="Oracle red badge logo"/>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42376206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blank" preserve="1">
  <p:cSld name="9_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Parallelogram 4"/>
          <p:cNvSpPr/>
          <p:nvPr userDrawn="1"/>
        </p:nvSpPr>
        <p:spPr>
          <a:xfrm>
            <a:off x="4275106" y="0"/>
            <a:ext cx="10474099" cy="6858000"/>
          </a:xfrm>
          <a:prstGeom prst="parallelogram">
            <a:avLst>
              <a:gd name="adj" fmla="val 36579"/>
            </a:avLst>
          </a:prstGeom>
          <a:blipFill>
            <a:blip r:embed="rId3">
              <a:alphaModFix amt="85000"/>
            </a:blip>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lnSpc>
                <a:spcPct val="90000"/>
              </a:lnSpc>
            </a:pPr>
            <a:endParaRPr lang="en-US" sz="1800" dirty="0">
              <a:solidFill>
                <a:srgbClr val="FFFFFF"/>
              </a:solidFill>
            </a:endParaRPr>
          </a:p>
        </p:txBody>
      </p:sp>
      <p:pic>
        <p:nvPicPr>
          <p:cNvPr id="6" name="Picture 5" descr="Oracle logo in white on red staging background" title="Oracle red badge logo"/>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2854922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7054270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blank" preserve="1">
  <p:cSld name="13_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Parallelogram 4"/>
          <p:cNvSpPr/>
          <p:nvPr userDrawn="1"/>
        </p:nvSpPr>
        <p:spPr>
          <a:xfrm>
            <a:off x="4275106" y="0"/>
            <a:ext cx="10474099" cy="6858000"/>
          </a:xfrm>
          <a:prstGeom prst="parallelogram">
            <a:avLst>
              <a:gd name="adj" fmla="val 36579"/>
            </a:avLst>
          </a:prstGeom>
          <a:solidFill>
            <a:srgbClr val="007395">
              <a:alpha val="77000"/>
            </a:srgbClr>
          </a:solidFill>
          <a:ln w="1905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lnSpc>
                <a:spcPct val="90000"/>
              </a:lnSpc>
            </a:pPr>
            <a:endParaRPr lang="en-US" sz="1800" kern="0" dirty="0">
              <a:solidFill>
                <a:srgbClr val="FFFFFF"/>
              </a:solidFill>
            </a:endParaRPr>
          </a:p>
        </p:txBody>
      </p:sp>
      <p:pic>
        <p:nvPicPr>
          <p:cNvPr id="6" name="Picture 5" descr="Oracle logo in white on red staging background" title="Oracle red badge logo"/>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3803828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blank" preserve="1">
  <p:cSld name="24_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Parallelogram 7"/>
          <p:cNvSpPr/>
          <p:nvPr userDrawn="1"/>
        </p:nvSpPr>
        <p:spPr>
          <a:xfrm>
            <a:off x="6422427" y="-1536700"/>
            <a:ext cx="8958805" cy="4973039"/>
          </a:xfrm>
          <a:prstGeom prst="parallelogram">
            <a:avLst>
              <a:gd name="adj" fmla="val 36579"/>
            </a:avLst>
          </a:prstGeom>
          <a:blipFill dpi="0" rotWithShape="1">
            <a:blip r:embed="rId3" cstate="screen">
              <a:alphaModFix amt="40000"/>
              <a:extLst>
                <a:ext uri="{28A0092B-C50C-407E-A947-70E740481C1C}">
                  <a14:useLocalDpi xmlns:a14="http://schemas.microsoft.com/office/drawing/2010/main"/>
                </a:ext>
              </a:extLst>
            </a:blip>
            <a:srcRect/>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lnSpc>
                <a:spcPct val="90000"/>
              </a:lnSpc>
            </a:pPr>
            <a:endParaRPr lang="en-US" sz="1800" dirty="0">
              <a:solidFill>
                <a:srgbClr val="FFFFFF"/>
              </a:solidFill>
            </a:endParaRPr>
          </a:p>
        </p:txBody>
      </p:sp>
      <p:pic>
        <p:nvPicPr>
          <p:cNvPr id="6" name="Picture 5" descr="Oracle logo in white on red staging background" title="Oracle red badge logo"/>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
        <p:nvSpPr>
          <p:cNvPr id="7" name="Parallelogram 6"/>
          <p:cNvSpPr/>
          <p:nvPr userDrawn="1"/>
        </p:nvSpPr>
        <p:spPr>
          <a:xfrm>
            <a:off x="5550408" y="1078992"/>
            <a:ext cx="8724393" cy="5779010"/>
          </a:xfrm>
          <a:prstGeom prst="parallelogram">
            <a:avLst>
              <a:gd name="adj" fmla="val 36579"/>
            </a:avLst>
          </a:prstGeom>
          <a:blipFill dpi="0" rotWithShape="1">
            <a:blip r:embed="rId5" cstate="screen">
              <a:alphaModFix amt="85000"/>
              <a:extLst>
                <a:ext uri="{28A0092B-C50C-407E-A947-70E740481C1C}">
                  <a14:useLocalDpi xmlns:a14="http://schemas.microsoft.com/office/drawing/2010/main"/>
                </a:ext>
              </a:extLst>
            </a:blip>
            <a:srcRect/>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lnSpc>
                <a:spcPct val="90000"/>
              </a:lnSpc>
            </a:pPr>
            <a:endParaRPr lang="en-US" sz="1800" dirty="0">
              <a:solidFill>
                <a:srgbClr val="FFFFFF"/>
              </a:solidFill>
            </a:endParaRPr>
          </a:p>
        </p:txBody>
      </p:sp>
    </p:spTree>
    <p:extLst>
      <p:ext uri="{BB962C8B-B14F-4D97-AF65-F5344CB8AC3E}">
        <p14:creationId xmlns:p14="http://schemas.microsoft.com/office/powerpoint/2010/main" val="11199474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blank" preserve="1">
  <p:cSld name="25_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6" name="Picture 5" descr="Oracle logo in white on red staging background" title="Oracle red badge logo"/>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
        <p:nvSpPr>
          <p:cNvPr id="8" name="Parallelogram 7"/>
          <p:cNvSpPr/>
          <p:nvPr userDrawn="1"/>
        </p:nvSpPr>
        <p:spPr>
          <a:xfrm>
            <a:off x="6422427" y="-1536700"/>
            <a:ext cx="8958805" cy="4973039"/>
          </a:xfrm>
          <a:prstGeom prst="parallelogram">
            <a:avLst>
              <a:gd name="adj" fmla="val 36579"/>
            </a:avLst>
          </a:prstGeom>
          <a:blipFill dpi="0" rotWithShape="1">
            <a:blip r:embed="rId4" cstate="screen">
              <a:alphaModFix amt="40000"/>
              <a:extLst>
                <a:ext uri="{28A0092B-C50C-407E-A947-70E740481C1C}">
                  <a14:useLocalDpi xmlns:a14="http://schemas.microsoft.com/office/drawing/2010/main"/>
                </a:ext>
              </a:extLst>
            </a:blip>
            <a:srcRect/>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lnSpc>
                <a:spcPct val="90000"/>
              </a:lnSpc>
            </a:pPr>
            <a:endParaRPr lang="en-US" sz="1800" dirty="0">
              <a:solidFill>
                <a:srgbClr val="FFFFFF"/>
              </a:solidFill>
            </a:endParaRPr>
          </a:p>
        </p:txBody>
      </p:sp>
      <p:sp>
        <p:nvSpPr>
          <p:cNvPr id="10" name="Parallelogram 9"/>
          <p:cNvSpPr/>
          <p:nvPr userDrawn="1"/>
        </p:nvSpPr>
        <p:spPr>
          <a:xfrm>
            <a:off x="5550408" y="1078992"/>
            <a:ext cx="8724393" cy="5779010"/>
          </a:xfrm>
          <a:prstGeom prst="parallelogram">
            <a:avLst>
              <a:gd name="adj" fmla="val 36579"/>
            </a:avLst>
          </a:prstGeom>
          <a:blipFill dpi="0" rotWithShape="1">
            <a:blip r:embed="rId5" cstate="screen">
              <a:alphaModFix amt="85000"/>
              <a:extLst>
                <a:ext uri="{28A0092B-C50C-407E-A947-70E740481C1C}">
                  <a14:useLocalDpi xmlns:a14="http://schemas.microsoft.com/office/drawing/2010/main"/>
                </a:ext>
              </a:extLst>
            </a:blip>
            <a:srcRect/>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lnSpc>
                <a:spcPct val="90000"/>
              </a:lnSpc>
            </a:pPr>
            <a:endParaRPr lang="en-US" sz="1800" dirty="0">
              <a:solidFill>
                <a:srgbClr val="FFFFFF"/>
              </a:solidFill>
            </a:endParaRPr>
          </a:p>
        </p:txBody>
      </p:sp>
    </p:spTree>
    <p:extLst>
      <p:ext uri="{BB962C8B-B14F-4D97-AF65-F5344CB8AC3E}">
        <p14:creationId xmlns:p14="http://schemas.microsoft.com/office/powerpoint/2010/main" val="2296694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blank" preserve="1">
  <p:cSld name="26_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6" name="Picture 5" descr="Oracle logo in white on red staging background" title="Oracle red badge logo"/>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
        <p:nvSpPr>
          <p:cNvPr id="5" name="Parallelogram 4"/>
          <p:cNvSpPr/>
          <p:nvPr userDrawn="1"/>
        </p:nvSpPr>
        <p:spPr>
          <a:xfrm>
            <a:off x="6422427" y="-1536700"/>
            <a:ext cx="8958805" cy="4973039"/>
          </a:xfrm>
          <a:prstGeom prst="parallelogram">
            <a:avLst>
              <a:gd name="adj" fmla="val 36579"/>
            </a:avLst>
          </a:prstGeom>
          <a:blipFill dpi="0" rotWithShape="1">
            <a:blip r:embed="rId4" cstate="screen">
              <a:alphaModFix amt="40000"/>
              <a:extLst>
                <a:ext uri="{28A0092B-C50C-407E-A947-70E740481C1C}">
                  <a14:useLocalDpi xmlns:a14="http://schemas.microsoft.com/office/drawing/2010/main"/>
                </a:ext>
              </a:extLst>
            </a:blip>
            <a:srcRect/>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lnSpc>
                <a:spcPct val="90000"/>
              </a:lnSpc>
            </a:pPr>
            <a:endParaRPr lang="en-US" sz="1800" dirty="0">
              <a:solidFill>
                <a:srgbClr val="FFFFFF"/>
              </a:solidFill>
            </a:endParaRPr>
          </a:p>
        </p:txBody>
      </p:sp>
      <p:sp>
        <p:nvSpPr>
          <p:cNvPr id="7" name="Parallelogram 6"/>
          <p:cNvSpPr/>
          <p:nvPr userDrawn="1"/>
        </p:nvSpPr>
        <p:spPr>
          <a:xfrm>
            <a:off x="5550408" y="1078992"/>
            <a:ext cx="8724393" cy="5779010"/>
          </a:xfrm>
          <a:prstGeom prst="parallelogram">
            <a:avLst>
              <a:gd name="adj" fmla="val 36579"/>
            </a:avLst>
          </a:prstGeom>
          <a:blipFill dpi="0" rotWithShape="1">
            <a:blip r:embed="rId5" cstate="screen">
              <a:alphaModFix amt="85000"/>
              <a:extLst>
                <a:ext uri="{28A0092B-C50C-407E-A947-70E740481C1C}">
                  <a14:useLocalDpi xmlns:a14="http://schemas.microsoft.com/office/drawing/2010/main"/>
                </a:ext>
              </a:extLst>
            </a:blip>
            <a:srcRect/>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lnSpc>
                <a:spcPct val="90000"/>
              </a:lnSpc>
            </a:pPr>
            <a:endParaRPr lang="en-US" sz="1800" dirty="0">
              <a:solidFill>
                <a:srgbClr val="FFFFFF"/>
              </a:solidFill>
            </a:endParaRPr>
          </a:p>
        </p:txBody>
      </p:sp>
    </p:spTree>
    <p:extLst>
      <p:ext uri="{BB962C8B-B14F-4D97-AF65-F5344CB8AC3E}">
        <p14:creationId xmlns:p14="http://schemas.microsoft.com/office/powerpoint/2010/main" val="36647458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blank" preserve="1">
  <p:cSld name="Oracle logo">
    <p:bg bwMode="ltGray">
      <p:bgRef idx="1001">
        <a:schemeClr val="bg1"/>
      </p:bgRef>
    </p:bg>
    <p:spTree>
      <p:nvGrpSpPr>
        <p:cNvPr id="1" name=""/>
        <p:cNvGrpSpPr/>
        <p:nvPr/>
      </p:nvGrpSpPr>
      <p:grpSpPr>
        <a:xfrm>
          <a:off x="0" y="0"/>
          <a:ext cx="0" cy="0"/>
          <a:chOff x="0" y="0"/>
          <a:chExt cx="0" cy="0"/>
        </a:xfrm>
      </p:grpSpPr>
      <p:pic>
        <p:nvPicPr>
          <p:cNvPr id="2" name="Picture 1" descr="Oracle logo in white on red staging background. Light blue frame around perimeter." title="Oracle Logo Slide"/>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hidden">
          <a:xfrm>
            <a:off x="138024" y="129398"/>
            <a:ext cx="11912778" cy="6547450"/>
          </a:xfrm>
          <a:prstGeom prst="rect">
            <a:avLst/>
          </a:prstGeom>
          <a:noFill/>
          <a:ln>
            <a:noFill/>
          </a:ln>
        </p:spPr>
      </p:pic>
      <p:pic>
        <p:nvPicPr>
          <p:cNvPr id="12" name="Picture 1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3822128" y="2845462"/>
            <a:ext cx="4544568" cy="569547"/>
          </a:xfrm>
          <a:prstGeom prst="rect">
            <a:avLst/>
          </a:prstGeom>
        </p:spPr>
      </p:pic>
      <p:sp>
        <p:nvSpPr>
          <p:cNvPr id="6" name="Rectangle 5"/>
          <p:cNvSpPr/>
          <p:nvPr/>
        </p:nvSpPr>
        <p:spPr bwMode="gray">
          <a:xfrm>
            <a:off x="531" y="0"/>
            <a:ext cx="193962" cy="68521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sz="1800" dirty="0">
              <a:solidFill>
                <a:srgbClr val="FFFFFF"/>
              </a:solidFill>
            </a:endParaRPr>
          </a:p>
        </p:txBody>
      </p:sp>
      <p:sp>
        <p:nvSpPr>
          <p:cNvPr id="7" name="Rectangle 6"/>
          <p:cNvSpPr/>
          <p:nvPr/>
        </p:nvSpPr>
        <p:spPr bwMode="gray">
          <a:xfrm>
            <a:off x="11995151" y="5854"/>
            <a:ext cx="193960" cy="68521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sz="1800" dirty="0">
              <a:solidFill>
                <a:srgbClr val="FFFFFF"/>
              </a:solidFill>
            </a:endParaRPr>
          </a:p>
        </p:txBody>
      </p:sp>
      <p:sp>
        <p:nvSpPr>
          <p:cNvPr id="8" name="Rectangle 7"/>
          <p:cNvSpPr/>
          <p:nvPr/>
        </p:nvSpPr>
        <p:spPr bwMode="gray">
          <a:xfrm>
            <a:off x="-286" y="6400800"/>
            <a:ext cx="12189396" cy="4572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sz="1800" dirty="0">
              <a:solidFill>
                <a:srgbClr val="FFFFFF"/>
              </a:solidFill>
            </a:endParaRPr>
          </a:p>
        </p:txBody>
      </p:sp>
      <p:sp>
        <p:nvSpPr>
          <p:cNvPr id="9" name="Rectangle 8"/>
          <p:cNvSpPr/>
          <p:nvPr/>
        </p:nvSpPr>
        <p:spPr bwMode="gray">
          <a:xfrm>
            <a:off x="-286" y="0"/>
            <a:ext cx="12189398" cy="192024"/>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sz="1800" dirty="0">
              <a:solidFill>
                <a:srgbClr val="FFFFFF"/>
              </a:solidFill>
            </a:endParaRPr>
          </a:p>
        </p:txBody>
      </p:sp>
    </p:spTree>
    <p:extLst>
      <p:ext uri="{BB962C8B-B14F-4D97-AF65-F5344CB8AC3E}">
        <p14:creationId xmlns:p14="http://schemas.microsoft.com/office/powerpoint/2010/main" val="29514464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blank" preserve="1">
  <p:cSld name="27_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Parallelogram 7"/>
          <p:cNvSpPr/>
          <p:nvPr userDrawn="1"/>
        </p:nvSpPr>
        <p:spPr>
          <a:xfrm>
            <a:off x="6422350" y="-1536700"/>
            <a:ext cx="8958805" cy="4973039"/>
          </a:xfrm>
          <a:prstGeom prst="parallelogram">
            <a:avLst>
              <a:gd name="adj" fmla="val 36579"/>
            </a:avLst>
          </a:prstGeom>
          <a:blipFill dpi="0" rotWithShape="1">
            <a:blip r:embed="rId3" cstate="screen">
              <a:alphaModFix amt="40000"/>
              <a:extLst>
                <a:ext uri="{28A0092B-C50C-407E-A947-70E740481C1C}">
                  <a14:useLocalDpi xmlns:a14="http://schemas.microsoft.com/office/drawing/2010/main"/>
                </a:ext>
              </a:extLst>
            </a:blip>
            <a:srcRect/>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400">
              <a:lnSpc>
                <a:spcPct val="90000"/>
              </a:lnSpc>
            </a:pPr>
            <a:endParaRPr lang="en-US" sz="1799" dirty="0">
              <a:solidFill>
                <a:srgbClr val="FFFFFF"/>
              </a:solidFill>
            </a:endParaRPr>
          </a:p>
        </p:txBody>
      </p:sp>
      <p:pic>
        <p:nvPicPr>
          <p:cNvPr id="6" name="Picture 5" descr="Oracle logo in white on red staging background" title="Oracle red badge logo"/>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
        <p:nvSpPr>
          <p:cNvPr id="7" name="Parallelogram 6"/>
          <p:cNvSpPr/>
          <p:nvPr userDrawn="1"/>
        </p:nvSpPr>
        <p:spPr>
          <a:xfrm>
            <a:off x="5550408" y="1078992"/>
            <a:ext cx="8724393" cy="5779010"/>
          </a:xfrm>
          <a:prstGeom prst="parallelogram">
            <a:avLst>
              <a:gd name="adj" fmla="val 36579"/>
            </a:avLst>
          </a:prstGeom>
          <a:blipFill dpi="0" rotWithShape="1">
            <a:blip r:embed="rId5" cstate="screen">
              <a:alphaModFix amt="85000"/>
              <a:extLst>
                <a:ext uri="{28A0092B-C50C-407E-A947-70E740481C1C}">
                  <a14:useLocalDpi xmlns:a14="http://schemas.microsoft.com/office/drawing/2010/main"/>
                </a:ext>
              </a:extLst>
            </a:blip>
            <a:srcRect/>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400">
              <a:lnSpc>
                <a:spcPct val="90000"/>
              </a:lnSpc>
            </a:pPr>
            <a:endParaRPr lang="en-US" sz="1799" dirty="0">
              <a:solidFill>
                <a:srgbClr val="FFFFFF"/>
              </a:solidFill>
            </a:endParaRPr>
          </a:p>
        </p:txBody>
      </p:sp>
    </p:spTree>
    <p:extLst>
      <p:ext uri="{BB962C8B-B14F-4D97-AF65-F5344CB8AC3E}">
        <p14:creationId xmlns:p14="http://schemas.microsoft.com/office/powerpoint/2010/main" val="29470766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blank" preserve="1">
  <p:cSld name="28_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6" name="Picture 5" descr="Oracle logo in white on red staging background" title="Oracle red badge logo"/>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
        <p:nvSpPr>
          <p:cNvPr id="5" name="Parallelogram 4"/>
          <p:cNvSpPr/>
          <p:nvPr userDrawn="1"/>
        </p:nvSpPr>
        <p:spPr>
          <a:xfrm>
            <a:off x="6422427" y="-1536700"/>
            <a:ext cx="8958805" cy="4973039"/>
          </a:xfrm>
          <a:prstGeom prst="parallelogram">
            <a:avLst>
              <a:gd name="adj" fmla="val 36579"/>
            </a:avLst>
          </a:prstGeom>
          <a:blipFill dpi="0" rotWithShape="1">
            <a:blip r:embed="rId4" cstate="screen">
              <a:alphaModFix amt="40000"/>
              <a:extLst>
                <a:ext uri="{28A0092B-C50C-407E-A947-70E740481C1C}">
                  <a14:useLocalDpi xmlns:a14="http://schemas.microsoft.com/office/drawing/2010/main"/>
                </a:ext>
              </a:extLst>
            </a:blip>
            <a:srcRect/>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lnSpc>
                <a:spcPct val="90000"/>
              </a:lnSpc>
            </a:pPr>
            <a:endParaRPr lang="en-US" sz="1800" dirty="0">
              <a:solidFill>
                <a:srgbClr val="FFFFFF"/>
              </a:solidFill>
            </a:endParaRPr>
          </a:p>
        </p:txBody>
      </p:sp>
      <p:sp>
        <p:nvSpPr>
          <p:cNvPr id="7" name="Parallelogram 6"/>
          <p:cNvSpPr/>
          <p:nvPr userDrawn="1"/>
        </p:nvSpPr>
        <p:spPr>
          <a:xfrm>
            <a:off x="5550408" y="1078992"/>
            <a:ext cx="8724393" cy="5779010"/>
          </a:xfrm>
          <a:prstGeom prst="parallelogram">
            <a:avLst>
              <a:gd name="adj" fmla="val 36579"/>
            </a:avLst>
          </a:prstGeom>
          <a:blipFill dpi="0" rotWithShape="1">
            <a:blip r:embed="rId5" cstate="screen">
              <a:alphaModFix amt="85000"/>
              <a:extLst>
                <a:ext uri="{28A0092B-C50C-407E-A947-70E740481C1C}">
                  <a14:useLocalDpi xmlns:a14="http://schemas.microsoft.com/office/drawing/2010/main"/>
                </a:ext>
              </a:extLst>
            </a:blip>
            <a:srcRect/>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lnSpc>
                <a:spcPct val="90000"/>
              </a:lnSpc>
            </a:pPr>
            <a:endParaRPr lang="en-US" sz="1800" dirty="0">
              <a:solidFill>
                <a:srgbClr val="FFFFFF"/>
              </a:solidFill>
            </a:endParaRPr>
          </a:p>
        </p:txBody>
      </p:sp>
    </p:spTree>
    <p:extLst>
      <p:ext uri="{BB962C8B-B14F-4D97-AF65-F5344CB8AC3E}">
        <p14:creationId xmlns:p14="http://schemas.microsoft.com/office/powerpoint/2010/main" val="260344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blank" preserve="1">
  <p:cSld name="33_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Parallelogram 7"/>
          <p:cNvSpPr/>
          <p:nvPr userDrawn="1"/>
        </p:nvSpPr>
        <p:spPr>
          <a:xfrm>
            <a:off x="6422311" y="-1536700"/>
            <a:ext cx="8958805" cy="4973039"/>
          </a:xfrm>
          <a:prstGeom prst="parallelogram">
            <a:avLst>
              <a:gd name="adj" fmla="val 36579"/>
            </a:avLst>
          </a:prstGeom>
          <a:blipFill dpi="0" rotWithShape="1">
            <a:blip r:embed="rId3" cstate="screen">
              <a:alphaModFix amt="40000"/>
              <a:extLst>
                <a:ext uri="{28A0092B-C50C-407E-A947-70E740481C1C}">
                  <a14:useLocalDpi xmlns:a14="http://schemas.microsoft.com/office/drawing/2010/main"/>
                </a:ext>
              </a:extLst>
            </a:blip>
            <a:srcRect/>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400">
              <a:lnSpc>
                <a:spcPct val="90000"/>
              </a:lnSpc>
            </a:pPr>
            <a:endParaRPr lang="en-US" sz="1799" dirty="0">
              <a:solidFill>
                <a:srgbClr val="FFFFFF"/>
              </a:solidFill>
            </a:endParaRPr>
          </a:p>
        </p:txBody>
      </p:sp>
      <p:pic>
        <p:nvPicPr>
          <p:cNvPr id="6" name="Picture 5" descr="Oracle logo in white on red staging background" title="Oracle red badge logo"/>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
        <p:nvSpPr>
          <p:cNvPr id="7" name="Parallelogram 6"/>
          <p:cNvSpPr/>
          <p:nvPr userDrawn="1"/>
        </p:nvSpPr>
        <p:spPr>
          <a:xfrm>
            <a:off x="5550408" y="1078992"/>
            <a:ext cx="8724393" cy="5779010"/>
          </a:xfrm>
          <a:prstGeom prst="parallelogram">
            <a:avLst>
              <a:gd name="adj" fmla="val 36579"/>
            </a:avLst>
          </a:prstGeom>
          <a:blipFill dpi="0" rotWithShape="1">
            <a:blip r:embed="rId5" cstate="screen">
              <a:alphaModFix amt="85000"/>
              <a:extLst>
                <a:ext uri="{28A0092B-C50C-407E-A947-70E740481C1C}">
                  <a14:useLocalDpi xmlns:a14="http://schemas.microsoft.com/office/drawing/2010/main"/>
                </a:ext>
              </a:extLst>
            </a:blip>
            <a:srcRect/>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400">
              <a:lnSpc>
                <a:spcPct val="90000"/>
              </a:lnSpc>
            </a:pPr>
            <a:endParaRPr lang="en-US" sz="1799" dirty="0">
              <a:solidFill>
                <a:srgbClr val="FFFFFF"/>
              </a:solidFill>
            </a:endParaRPr>
          </a:p>
        </p:txBody>
      </p:sp>
    </p:spTree>
    <p:extLst>
      <p:ext uri="{BB962C8B-B14F-4D97-AF65-F5344CB8AC3E}">
        <p14:creationId xmlns:p14="http://schemas.microsoft.com/office/powerpoint/2010/main" val="913899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blank" preserve="1">
  <p:cSld name="14_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Parallelogram 4"/>
          <p:cNvSpPr/>
          <p:nvPr userDrawn="1"/>
        </p:nvSpPr>
        <p:spPr>
          <a:xfrm>
            <a:off x="4275106" y="0"/>
            <a:ext cx="10474099" cy="6858000"/>
          </a:xfrm>
          <a:prstGeom prst="parallelogram">
            <a:avLst>
              <a:gd name="adj" fmla="val 36579"/>
            </a:avLst>
          </a:prstGeom>
          <a:blipFill>
            <a:blip r:embed="rId3">
              <a:alphaModFix amt="85000"/>
            </a:blip>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lnSpc>
                <a:spcPct val="90000"/>
              </a:lnSpc>
            </a:pPr>
            <a:endParaRPr lang="en-US" sz="1800" dirty="0">
              <a:solidFill>
                <a:srgbClr val="FFFFFF"/>
              </a:solidFill>
            </a:endParaRPr>
          </a:p>
        </p:txBody>
      </p:sp>
      <p:pic>
        <p:nvPicPr>
          <p:cNvPr id="6" name="Picture 5" descr="Oracle logo in white on red staging background" title="Oracle red badge logo"/>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1719743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695919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635" y="1709748"/>
            <a:ext cx="10512862"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635" y="4589469"/>
            <a:ext cx="10512862" cy="1500187"/>
          </a:xfrm>
        </p:spPr>
        <p:txBody>
          <a:bodyPr/>
          <a:lstStyle>
            <a:lvl1pPr marL="0" indent="0">
              <a:buNone/>
              <a:defRPr sz="2400">
                <a:solidFill>
                  <a:schemeClr val="tx1"/>
                </a:solidFill>
              </a:defRPr>
            </a:lvl1pPr>
            <a:lvl2pPr marL="457101" indent="0">
              <a:buNone/>
              <a:defRPr sz="2000">
                <a:solidFill>
                  <a:schemeClr val="tx1">
                    <a:tint val="75000"/>
                  </a:schemeClr>
                </a:solidFill>
              </a:defRPr>
            </a:lvl2pPr>
            <a:lvl3pPr marL="914209" indent="0">
              <a:buNone/>
              <a:defRPr sz="1900">
                <a:solidFill>
                  <a:schemeClr val="tx1">
                    <a:tint val="75000"/>
                  </a:schemeClr>
                </a:solidFill>
              </a:defRPr>
            </a:lvl3pPr>
            <a:lvl4pPr marL="1371313" indent="0">
              <a:buNone/>
              <a:defRPr sz="1600">
                <a:solidFill>
                  <a:schemeClr val="tx1">
                    <a:tint val="75000"/>
                  </a:schemeClr>
                </a:solidFill>
              </a:defRPr>
            </a:lvl4pPr>
            <a:lvl5pPr marL="1828420" indent="0">
              <a:buNone/>
              <a:defRPr sz="1600">
                <a:solidFill>
                  <a:schemeClr val="tx1">
                    <a:tint val="75000"/>
                  </a:schemeClr>
                </a:solidFill>
              </a:defRPr>
            </a:lvl5pPr>
            <a:lvl6pPr marL="2285521" indent="0">
              <a:buNone/>
              <a:defRPr sz="1600">
                <a:solidFill>
                  <a:schemeClr val="tx1">
                    <a:tint val="75000"/>
                  </a:schemeClr>
                </a:solidFill>
              </a:defRPr>
            </a:lvl6pPr>
            <a:lvl7pPr marL="2742629" indent="0">
              <a:buNone/>
              <a:defRPr sz="1600">
                <a:solidFill>
                  <a:schemeClr val="tx1">
                    <a:tint val="75000"/>
                  </a:schemeClr>
                </a:solidFill>
              </a:defRPr>
            </a:lvl7pPr>
            <a:lvl8pPr marL="3199733" indent="0">
              <a:buNone/>
              <a:defRPr sz="1600">
                <a:solidFill>
                  <a:schemeClr val="tx1">
                    <a:tint val="75000"/>
                  </a:schemeClr>
                </a:solidFill>
              </a:defRPr>
            </a:lvl8pPr>
            <a:lvl9pPr marL="365684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411602842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Full Red with Title 1">
    <p:spTree>
      <p:nvGrpSpPr>
        <p:cNvPr id="1" name=""/>
        <p:cNvGrpSpPr/>
        <p:nvPr/>
      </p:nvGrpSpPr>
      <p:grpSpPr>
        <a:xfrm>
          <a:off x="0" y="0"/>
          <a:ext cx="0" cy="0"/>
          <a:chOff x="0" y="0"/>
          <a:chExt cx="0" cy="0"/>
        </a:xfrm>
      </p:grpSpPr>
      <p:sp>
        <p:nvSpPr>
          <p:cNvPr id="7" name="Rectangle 6"/>
          <p:cNvSpPr/>
          <p:nvPr userDrawn="1"/>
        </p:nvSpPr>
        <p:spPr bwMode="gray">
          <a:xfrm>
            <a:off x="741" y="0"/>
            <a:ext cx="12188825" cy="6858000"/>
          </a:xfrm>
          <a:prstGeom prst="rect">
            <a:avLst/>
          </a:prstGeom>
          <a:blipFill dpi="0" rotWithShape="1">
            <a:blip r:embed="rId2" cstate="print">
              <a:extLst>
                <a:ext uri="{28A0092B-C50C-407E-A947-70E740481C1C}">
                  <a14:useLocalDpi xmlns:a14="http://schemas.microsoft.com/office/drawing/2010/main"/>
                </a:ext>
              </a:extLst>
            </a:blip>
            <a:srcRect/>
            <a:stretch>
              <a:fillRect/>
            </a:stretch>
          </a:blipFill>
          <a:ln w="19050">
            <a:no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14" tIns="60907" rIns="121814" bIns="60907" numCol="1" spcCol="0" rtlCol="0" fromWordArt="0" anchor="b" anchorCtr="0" forceAA="0" compatLnSpc="1">
            <a:prstTxWarp prst="textNoShape">
              <a:avLst/>
            </a:prstTxWarp>
            <a:noAutofit/>
          </a:bodyPr>
          <a:lstStyle/>
          <a:p>
            <a:pPr algn="ctr" defTabSz="914400">
              <a:lnSpc>
                <a:spcPct val="90000"/>
              </a:lnSpc>
            </a:pPr>
            <a:endParaRPr lang="en-US" sz="2398" dirty="0">
              <a:solidFill>
                <a:srgbClr val="FFFFFF"/>
              </a:solidFill>
            </a:endParaRPr>
          </a:p>
        </p:txBody>
      </p:sp>
      <p:sp>
        <p:nvSpPr>
          <p:cNvPr id="2" name="Title 1"/>
          <p:cNvSpPr>
            <a:spLocks noGrp="1"/>
          </p:cNvSpPr>
          <p:nvPr>
            <p:ph type="title"/>
          </p:nvPr>
        </p:nvSpPr>
        <p:spPr bwMode="gray">
          <a:xfrm>
            <a:off x="531812" y="482874"/>
            <a:ext cx="11125200" cy="846129"/>
          </a:xfrm>
        </p:spPr>
        <p:txBody>
          <a:bodyPr anchor="t" anchorCtr="0">
            <a:spAutoFit/>
          </a:bodyPr>
          <a:lstStyle>
            <a:lvl1pPr>
              <a:defRPr sz="6598">
                <a:solidFill>
                  <a:schemeClr val="bg1"/>
                </a:solidFill>
              </a:defRPr>
            </a:lvl1pPr>
          </a:lstStyle>
          <a:p>
            <a:r>
              <a:rPr lang="en-US"/>
              <a:t>Click to edit Master title style</a:t>
            </a:r>
            <a:endParaRPr dirty="0"/>
          </a:p>
        </p:txBody>
      </p:sp>
    </p:spTree>
    <p:extLst>
      <p:ext uri="{BB962C8B-B14F-4D97-AF65-F5344CB8AC3E}">
        <p14:creationId xmlns:p14="http://schemas.microsoft.com/office/powerpoint/2010/main" val="295321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Red with gray outline">
    <p:spTree>
      <p:nvGrpSpPr>
        <p:cNvPr id="1" name=""/>
        <p:cNvGrpSpPr/>
        <p:nvPr/>
      </p:nvGrpSpPr>
      <p:grpSpPr>
        <a:xfrm>
          <a:off x="0" y="0"/>
          <a:ext cx="0" cy="0"/>
          <a:chOff x="0" y="0"/>
          <a:chExt cx="0" cy="0"/>
        </a:xfrm>
      </p:grpSpPr>
      <p:sp>
        <p:nvSpPr>
          <p:cNvPr id="7" name="Rectangle 6"/>
          <p:cNvSpPr/>
          <p:nvPr userDrawn="1"/>
        </p:nvSpPr>
        <p:spPr bwMode="gray">
          <a:xfrm>
            <a:off x="741" y="-3048"/>
            <a:ext cx="12188825" cy="6858000"/>
          </a:xfrm>
          <a:prstGeom prst="rect">
            <a:avLst/>
          </a:prstGeom>
          <a:blipFill dpi="0" rotWithShape="1">
            <a:blip r:embed="rId2" cstate="print">
              <a:extLst>
                <a:ext uri="{28A0092B-C50C-407E-A947-70E740481C1C}">
                  <a14:useLocalDpi xmlns:a14="http://schemas.microsoft.com/office/drawing/2010/main"/>
                </a:ext>
              </a:extLst>
            </a:blip>
            <a:srcRect/>
            <a:stretch>
              <a:fillRect/>
            </a:stretch>
          </a:blipFill>
          <a:ln w="19050">
            <a:no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14" tIns="60907" rIns="121814" bIns="60907" numCol="1" spcCol="0" rtlCol="0" fromWordArt="0" anchor="ctr" anchorCtr="0" forceAA="0" compatLnSpc="1">
            <a:prstTxWarp prst="textNoShape">
              <a:avLst/>
            </a:prstTxWarp>
            <a:noAutofit/>
          </a:bodyPr>
          <a:lstStyle/>
          <a:p>
            <a:pPr algn="ctr" defTabSz="914400">
              <a:lnSpc>
                <a:spcPct val="90000"/>
              </a:lnSpc>
            </a:pPr>
            <a:endParaRPr lang="en-US" sz="2398" dirty="0">
              <a:solidFill>
                <a:srgbClr val="FFFFFF"/>
              </a:solidFill>
            </a:endParaRPr>
          </a:p>
        </p:txBody>
      </p:sp>
      <p:sp>
        <p:nvSpPr>
          <p:cNvPr id="2" name="Title 1"/>
          <p:cNvSpPr>
            <a:spLocks noGrp="1"/>
          </p:cNvSpPr>
          <p:nvPr>
            <p:ph type="title"/>
          </p:nvPr>
        </p:nvSpPr>
        <p:spPr bwMode="gray">
          <a:xfrm>
            <a:off x="531812" y="676631"/>
            <a:ext cx="11125200" cy="461536"/>
          </a:xfrm>
        </p:spPr>
        <p:txBody>
          <a:bodyPr anchor="ctr" anchorCtr="0">
            <a:spAutoFit/>
          </a:bodyPr>
          <a:lstStyle>
            <a:lvl1pPr>
              <a:defRPr>
                <a:solidFill>
                  <a:schemeClr val="bg1"/>
                </a:solidFill>
                <a:effectLst>
                  <a:outerShdw blurRad="50800" dist="38100" dir="5400000" algn="ctr" rotWithShape="0">
                    <a:srgbClr val="000000">
                      <a:alpha val="40000"/>
                    </a:srgbClr>
                  </a:outerShdw>
                </a:effectLst>
              </a:defRPr>
            </a:lvl1pPr>
          </a:lstStyle>
          <a:p>
            <a:r>
              <a:rPr lang="en-US" dirty="0"/>
              <a:t>Click to edit Master title style</a:t>
            </a:r>
            <a:endParaRPr dirty="0"/>
          </a:p>
        </p:txBody>
      </p:sp>
      <p:grpSp>
        <p:nvGrpSpPr>
          <p:cNvPr id="8" name="Border"/>
          <p:cNvGrpSpPr/>
          <p:nvPr userDrawn="1"/>
        </p:nvGrpSpPr>
        <p:grpSpPr>
          <a:xfrm>
            <a:off x="454" y="0"/>
            <a:ext cx="12189399" cy="6858000"/>
            <a:chOff x="-287" y="0"/>
            <a:chExt cx="12189399" cy="6858000"/>
          </a:xfrm>
        </p:grpSpPr>
        <p:sp>
          <p:nvSpPr>
            <p:cNvPr id="9" name="Rectangle 8"/>
            <p:cNvSpPr/>
            <p:nvPr/>
          </p:nvSpPr>
          <p:spPr bwMode="gray">
            <a:xfrm>
              <a:off x="-287" y="0"/>
              <a:ext cx="193962" cy="68521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sz="1799" dirty="0">
                <a:solidFill>
                  <a:srgbClr val="FFFFFF"/>
                </a:solidFill>
              </a:endParaRPr>
            </a:p>
          </p:txBody>
        </p:sp>
        <p:sp>
          <p:nvSpPr>
            <p:cNvPr id="10" name="Rectangle 9"/>
            <p:cNvSpPr/>
            <p:nvPr/>
          </p:nvSpPr>
          <p:spPr bwMode="gray">
            <a:xfrm>
              <a:off x="11995151" y="5854"/>
              <a:ext cx="193960" cy="68521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sz="1799" dirty="0">
                <a:solidFill>
                  <a:srgbClr val="FFFFFF"/>
                </a:solidFill>
              </a:endParaRPr>
            </a:p>
          </p:txBody>
        </p:sp>
        <p:sp>
          <p:nvSpPr>
            <p:cNvPr id="11" name="Rectangle 10"/>
            <p:cNvSpPr/>
            <p:nvPr/>
          </p:nvSpPr>
          <p:spPr bwMode="gray">
            <a:xfrm>
              <a:off x="-286" y="6400800"/>
              <a:ext cx="12189396" cy="4572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sz="1799" dirty="0">
                <a:solidFill>
                  <a:srgbClr val="FFFFFF"/>
                </a:solidFill>
              </a:endParaRPr>
            </a:p>
          </p:txBody>
        </p:sp>
        <p:sp>
          <p:nvSpPr>
            <p:cNvPr id="12" name="Rectangle 11"/>
            <p:cNvSpPr/>
            <p:nvPr/>
          </p:nvSpPr>
          <p:spPr bwMode="gray">
            <a:xfrm>
              <a:off x="-286" y="0"/>
              <a:ext cx="12189398" cy="192024"/>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sz="1799" dirty="0">
                <a:solidFill>
                  <a:srgbClr val="FFFFFF"/>
                </a:solidFill>
              </a:endParaRPr>
            </a:p>
          </p:txBody>
        </p:sp>
      </p:grpSp>
      <p:pic>
        <p:nvPicPr>
          <p:cNvPr id="13" name="Oracle red badge logo"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ltGray">
          <a:xfrm>
            <a:off x="532220" y="6263640"/>
            <a:ext cx="1622861" cy="594360"/>
          </a:xfrm>
          <a:prstGeom prst="rect">
            <a:avLst/>
          </a:prstGeom>
        </p:spPr>
      </p:pic>
      <p:sp>
        <p:nvSpPr>
          <p:cNvPr id="14" name="Date Placeholder 3"/>
          <p:cNvSpPr>
            <a:spLocks noGrp="1"/>
          </p:cNvSpPr>
          <p:nvPr>
            <p:ph type="dt" sz="half" idx="2"/>
          </p:nvPr>
        </p:nvSpPr>
        <p:spPr bwMode="gray">
          <a:xfrm>
            <a:off x="4563693" y="6556248"/>
            <a:ext cx="1226398" cy="182880"/>
          </a:xfrm>
          <a:prstGeom prst="rect">
            <a:avLst/>
          </a:prstGeom>
        </p:spPr>
        <p:txBody>
          <a:bodyPr vert="horz" wrap="none" lIns="0" tIns="0" rIns="0" bIns="0" rtlCol="0" anchor="ctr"/>
          <a:lstStyle>
            <a:lvl1pPr algn="r">
              <a:defRPr sz="800">
                <a:solidFill>
                  <a:schemeClr val="tx1">
                    <a:lumMod val="60000"/>
                    <a:lumOff val="40000"/>
                  </a:schemeClr>
                </a:solidFill>
              </a:defRPr>
            </a:lvl1pPr>
          </a:lstStyle>
          <a:p>
            <a:endParaRPr dirty="0">
              <a:solidFill>
                <a:srgbClr val="5F5F5F">
                  <a:lumMod val="60000"/>
                  <a:lumOff val="40000"/>
                </a:srgbClr>
              </a:solidFill>
            </a:endParaRPr>
          </a:p>
        </p:txBody>
      </p:sp>
      <p:sp>
        <p:nvSpPr>
          <p:cNvPr id="15" name="TextBox 14"/>
          <p:cNvSpPr txBox="1"/>
          <p:nvPr userDrawn="1"/>
        </p:nvSpPr>
        <p:spPr bwMode="gray">
          <a:xfrm>
            <a:off x="5990379" y="6556248"/>
            <a:ext cx="2787651" cy="182880"/>
          </a:xfrm>
          <a:prstGeom prst="rect">
            <a:avLst/>
          </a:prstGeom>
          <a:noFill/>
        </p:spPr>
        <p:txBody>
          <a:bodyPr wrap="none" lIns="0" tIns="0" rIns="0" bIns="0" rtlCol="0" anchor="ctr" anchorCtr="0">
            <a:noAutofit/>
          </a:bodyPr>
          <a:lstStyle/>
          <a:p>
            <a:pPr defTabSz="914400"/>
            <a:r>
              <a:rPr sz="800" dirty="0">
                <a:solidFill>
                  <a:srgbClr val="5F5F5F">
                    <a:lumMod val="60000"/>
                    <a:lumOff val="40000"/>
                  </a:srgbClr>
                </a:solidFill>
              </a:rPr>
              <a:t>Copyright © </a:t>
            </a:r>
            <a:r>
              <a:rPr lang="en-US" sz="800" dirty="0">
                <a:solidFill>
                  <a:srgbClr val="5F5F5F">
                    <a:lumMod val="60000"/>
                    <a:lumOff val="40000"/>
                  </a:srgbClr>
                </a:solidFill>
              </a:rPr>
              <a:t>2016</a:t>
            </a:r>
            <a:r>
              <a:rPr sz="800" dirty="0">
                <a:solidFill>
                  <a:srgbClr val="5F5F5F">
                    <a:lumMod val="60000"/>
                    <a:lumOff val="40000"/>
                  </a:srgbClr>
                </a:solidFill>
              </a:rPr>
              <a:t> Oracle and/or its affiliates. All rights reserved.  |</a:t>
            </a:r>
          </a:p>
        </p:txBody>
      </p:sp>
      <p:sp>
        <p:nvSpPr>
          <p:cNvPr id="16" name="Footer Placeholder 4"/>
          <p:cNvSpPr>
            <a:spLocks noGrp="1"/>
          </p:cNvSpPr>
          <p:nvPr>
            <p:ph type="ftr" sz="quarter" idx="3"/>
          </p:nvPr>
        </p:nvSpPr>
        <p:spPr bwMode="gray">
          <a:xfrm>
            <a:off x="8778030" y="6556248"/>
            <a:ext cx="2498723" cy="182880"/>
          </a:xfrm>
          <a:prstGeom prst="rect">
            <a:avLst/>
          </a:prstGeom>
        </p:spPr>
        <p:txBody>
          <a:bodyPr vert="horz" wrap="none" lIns="0" tIns="0" rIns="0" bIns="0" rtlCol="0" anchor="ctr"/>
          <a:lstStyle>
            <a:lvl1pPr algn="l">
              <a:defRPr sz="800">
                <a:solidFill>
                  <a:schemeClr val="tx1">
                    <a:lumMod val="60000"/>
                    <a:lumOff val="40000"/>
                  </a:schemeClr>
                </a:solidFill>
              </a:defRPr>
            </a:lvl1pPr>
          </a:lstStyle>
          <a:p>
            <a:endParaRPr dirty="0">
              <a:solidFill>
                <a:srgbClr val="5F5F5F">
                  <a:lumMod val="60000"/>
                  <a:lumOff val="40000"/>
                </a:srgbClr>
              </a:solidFill>
            </a:endParaRPr>
          </a:p>
        </p:txBody>
      </p:sp>
      <p:sp>
        <p:nvSpPr>
          <p:cNvPr id="17" name="Slide Number Placeholder 5"/>
          <p:cNvSpPr>
            <a:spLocks noGrp="1"/>
          </p:cNvSpPr>
          <p:nvPr>
            <p:ph type="sldNum" sz="quarter" idx="4"/>
          </p:nvPr>
        </p:nvSpPr>
        <p:spPr bwMode="gray">
          <a:xfrm>
            <a:off x="11276263" y="6556248"/>
            <a:ext cx="381661" cy="182880"/>
          </a:xfrm>
          <a:prstGeom prst="rect">
            <a:avLst/>
          </a:prstGeom>
        </p:spPr>
        <p:txBody>
          <a:bodyPr vert="horz" wrap="none" lIns="0" tIns="0" rIns="0" bIns="0" rtlCol="0" anchor="ctr"/>
          <a:lstStyle>
            <a:lvl1pPr algn="r">
              <a:defRPr sz="800">
                <a:solidFill>
                  <a:schemeClr val="tx1">
                    <a:lumMod val="60000"/>
                    <a:lumOff val="40000"/>
                  </a:schemeClr>
                </a:solidFill>
              </a:defRPr>
            </a:lvl1pPr>
          </a:lstStyle>
          <a:p>
            <a:pPr defTabSz="914400"/>
            <a:fld id="{C51EAA63-D034-42AE-91FA-B13B9518C7BE}" type="slidenum">
              <a:rPr>
                <a:solidFill>
                  <a:srgbClr val="5F5F5F">
                    <a:lumMod val="60000"/>
                    <a:lumOff val="40000"/>
                  </a:srgbClr>
                </a:solidFill>
              </a:rPr>
              <a:pPr defTabSz="914400"/>
              <a:t>‹#›</a:t>
            </a:fld>
            <a:endParaRPr dirty="0">
              <a:solidFill>
                <a:srgbClr val="5F5F5F">
                  <a:lumMod val="60000"/>
                  <a:lumOff val="40000"/>
                </a:srgbClr>
              </a:solidFill>
            </a:endParaRPr>
          </a:p>
        </p:txBody>
      </p:sp>
    </p:spTree>
    <p:extLst>
      <p:ext uri="{BB962C8B-B14F-4D97-AF65-F5344CB8AC3E}">
        <p14:creationId xmlns:p14="http://schemas.microsoft.com/office/powerpoint/2010/main" val="3656652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3_Red with gray outline">
    <p:spTree>
      <p:nvGrpSpPr>
        <p:cNvPr id="1" name=""/>
        <p:cNvGrpSpPr/>
        <p:nvPr/>
      </p:nvGrpSpPr>
      <p:grpSpPr>
        <a:xfrm>
          <a:off x="0" y="0"/>
          <a:ext cx="0" cy="0"/>
          <a:chOff x="0" y="0"/>
          <a:chExt cx="0" cy="0"/>
        </a:xfrm>
      </p:grpSpPr>
      <p:sp>
        <p:nvSpPr>
          <p:cNvPr id="7" name="Rectangle 6"/>
          <p:cNvSpPr/>
          <p:nvPr userDrawn="1"/>
        </p:nvSpPr>
        <p:spPr bwMode="gray">
          <a:xfrm>
            <a:off x="734" y="-3048"/>
            <a:ext cx="12188825" cy="6858000"/>
          </a:xfrm>
          <a:prstGeom prst="rect">
            <a:avLst/>
          </a:prstGeom>
          <a:blipFill dpi="0" rotWithShape="1">
            <a:blip r:embed="rId2" cstate="print">
              <a:extLst>
                <a:ext uri="{28A0092B-C50C-407E-A947-70E740481C1C}">
                  <a14:useLocalDpi xmlns:a14="http://schemas.microsoft.com/office/drawing/2010/main"/>
                </a:ext>
              </a:extLst>
            </a:blip>
            <a:srcRect/>
            <a:stretch>
              <a:fillRect/>
            </a:stretch>
          </a:blipFill>
          <a:ln w="19050">
            <a:no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14" tIns="60907" rIns="121814" bIns="60907" numCol="1" spcCol="0" rtlCol="0" fromWordArt="0" anchor="ctr" anchorCtr="0" forceAA="0" compatLnSpc="1">
            <a:prstTxWarp prst="textNoShape">
              <a:avLst/>
            </a:prstTxWarp>
            <a:noAutofit/>
          </a:bodyPr>
          <a:lstStyle/>
          <a:p>
            <a:pPr algn="ctr" defTabSz="914400">
              <a:lnSpc>
                <a:spcPct val="90000"/>
              </a:lnSpc>
            </a:pPr>
            <a:endParaRPr lang="en-US" sz="2398" dirty="0">
              <a:solidFill>
                <a:srgbClr val="FFFFFF"/>
              </a:solidFill>
            </a:endParaRPr>
          </a:p>
        </p:txBody>
      </p:sp>
      <p:sp>
        <p:nvSpPr>
          <p:cNvPr id="2" name="Title 1"/>
          <p:cNvSpPr>
            <a:spLocks noGrp="1"/>
          </p:cNvSpPr>
          <p:nvPr>
            <p:ph type="title"/>
          </p:nvPr>
        </p:nvSpPr>
        <p:spPr bwMode="gray">
          <a:xfrm>
            <a:off x="531812" y="676631"/>
            <a:ext cx="11125200" cy="461536"/>
          </a:xfrm>
        </p:spPr>
        <p:txBody>
          <a:bodyPr anchor="ctr" anchorCtr="0">
            <a:spAutoFit/>
          </a:bodyPr>
          <a:lstStyle>
            <a:lvl1pPr>
              <a:defRPr>
                <a:solidFill>
                  <a:schemeClr val="bg1"/>
                </a:solidFill>
                <a:effectLst>
                  <a:outerShdw blurRad="50800" dist="38100" dir="5400000" algn="ctr" rotWithShape="0">
                    <a:srgbClr val="000000">
                      <a:alpha val="40000"/>
                    </a:srgbClr>
                  </a:outerShdw>
                </a:effectLst>
              </a:defRPr>
            </a:lvl1pPr>
          </a:lstStyle>
          <a:p>
            <a:r>
              <a:rPr lang="en-US" dirty="0"/>
              <a:t>Click to edit Master title style</a:t>
            </a:r>
            <a:endParaRPr dirty="0"/>
          </a:p>
        </p:txBody>
      </p:sp>
      <p:grpSp>
        <p:nvGrpSpPr>
          <p:cNvPr id="8" name="Border"/>
          <p:cNvGrpSpPr/>
          <p:nvPr userDrawn="1"/>
        </p:nvGrpSpPr>
        <p:grpSpPr>
          <a:xfrm>
            <a:off x="447" y="0"/>
            <a:ext cx="12189399" cy="6858000"/>
            <a:chOff x="-287" y="0"/>
            <a:chExt cx="12189399" cy="6858000"/>
          </a:xfrm>
        </p:grpSpPr>
        <p:sp>
          <p:nvSpPr>
            <p:cNvPr id="9" name="Rectangle 8"/>
            <p:cNvSpPr/>
            <p:nvPr/>
          </p:nvSpPr>
          <p:spPr bwMode="gray">
            <a:xfrm>
              <a:off x="-287" y="0"/>
              <a:ext cx="193962" cy="68521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sz="1799" dirty="0">
                <a:solidFill>
                  <a:srgbClr val="FFFFFF"/>
                </a:solidFill>
              </a:endParaRPr>
            </a:p>
          </p:txBody>
        </p:sp>
        <p:sp>
          <p:nvSpPr>
            <p:cNvPr id="10" name="Rectangle 9"/>
            <p:cNvSpPr/>
            <p:nvPr/>
          </p:nvSpPr>
          <p:spPr bwMode="gray">
            <a:xfrm>
              <a:off x="11995151" y="5854"/>
              <a:ext cx="193960" cy="68521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sz="1799" dirty="0">
                <a:solidFill>
                  <a:srgbClr val="FFFFFF"/>
                </a:solidFill>
              </a:endParaRPr>
            </a:p>
          </p:txBody>
        </p:sp>
        <p:sp>
          <p:nvSpPr>
            <p:cNvPr id="11" name="Rectangle 10"/>
            <p:cNvSpPr/>
            <p:nvPr/>
          </p:nvSpPr>
          <p:spPr bwMode="gray">
            <a:xfrm>
              <a:off x="-286" y="6400800"/>
              <a:ext cx="12189396" cy="4572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sz="1799" dirty="0">
                <a:solidFill>
                  <a:srgbClr val="FFFFFF"/>
                </a:solidFill>
              </a:endParaRPr>
            </a:p>
          </p:txBody>
        </p:sp>
        <p:sp>
          <p:nvSpPr>
            <p:cNvPr id="12" name="Rectangle 11"/>
            <p:cNvSpPr/>
            <p:nvPr/>
          </p:nvSpPr>
          <p:spPr bwMode="gray">
            <a:xfrm>
              <a:off x="-286" y="0"/>
              <a:ext cx="12189398" cy="192024"/>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sz="1799" dirty="0">
                <a:solidFill>
                  <a:srgbClr val="FFFFFF"/>
                </a:solidFill>
              </a:endParaRPr>
            </a:p>
          </p:txBody>
        </p:sp>
      </p:grpSp>
      <p:pic>
        <p:nvPicPr>
          <p:cNvPr id="13" name="Oracle red badge logo"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ltGray">
          <a:xfrm>
            <a:off x="532220" y="6263640"/>
            <a:ext cx="1622861" cy="594360"/>
          </a:xfrm>
          <a:prstGeom prst="rect">
            <a:avLst/>
          </a:prstGeom>
        </p:spPr>
      </p:pic>
      <p:sp>
        <p:nvSpPr>
          <p:cNvPr id="14" name="Date Placeholder 3"/>
          <p:cNvSpPr>
            <a:spLocks noGrp="1"/>
          </p:cNvSpPr>
          <p:nvPr>
            <p:ph type="dt" sz="half" idx="2"/>
          </p:nvPr>
        </p:nvSpPr>
        <p:spPr bwMode="gray">
          <a:xfrm>
            <a:off x="4563693" y="6556248"/>
            <a:ext cx="1226398" cy="182880"/>
          </a:xfrm>
          <a:prstGeom prst="rect">
            <a:avLst/>
          </a:prstGeom>
        </p:spPr>
        <p:txBody>
          <a:bodyPr vert="horz" wrap="none" lIns="0" tIns="0" rIns="0" bIns="0" rtlCol="0" anchor="ctr"/>
          <a:lstStyle>
            <a:lvl1pPr algn="r">
              <a:defRPr sz="800">
                <a:solidFill>
                  <a:schemeClr val="tx1">
                    <a:lumMod val="60000"/>
                    <a:lumOff val="40000"/>
                  </a:schemeClr>
                </a:solidFill>
              </a:defRPr>
            </a:lvl1pPr>
          </a:lstStyle>
          <a:p>
            <a:endParaRPr dirty="0">
              <a:solidFill>
                <a:srgbClr val="5F5F5F">
                  <a:lumMod val="60000"/>
                  <a:lumOff val="40000"/>
                </a:srgbClr>
              </a:solidFill>
            </a:endParaRPr>
          </a:p>
        </p:txBody>
      </p:sp>
      <p:sp>
        <p:nvSpPr>
          <p:cNvPr id="15" name="TextBox 14"/>
          <p:cNvSpPr txBox="1"/>
          <p:nvPr userDrawn="1"/>
        </p:nvSpPr>
        <p:spPr bwMode="gray">
          <a:xfrm>
            <a:off x="5990372" y="6556248"/>
            <a:ext cx="2787651" cy="182880"/>
          </a:xfrm>
          <a:prstGeom prst="rect">
            <a:avLst/>
          </a:prstGeom>
          <a:noFill/>
        </p:spPr>
        <p:txBody>
          <a:bodyPr wrap="none" lIns="0" tIns="0" rIns="0" bIns="0" rtlCol="0" anchor="ctr" anchorCtr="0">
            <a:noAutofit/>
          </a:bodyPr>
          <a:lstStyle/>
          <a:p>
            <a:pPr defTabSz="914400"/>
            <a:r>
              <a:rPr sz="800" dirty="0">
                <a:solidFill>
                  <a:srgbClr val="5F5F5F">
                    <a:lumMod val="60000"/>
                    <a:lumOff val="40000"/>
                  </a:srgbClr>
                </a:solidFill>
              </a:rPr>
              <a:t>Copyright © </a:t>
            </a:r>
            <a:r>
              <a:rPr lang="en-US" sz="800" dirty="0">
                <a:solidFill>
                  <a:srgbClr val="5F5F5F">
                    <a:lumMod val="60000"/>
                    <a:lumOff val="40000"/>
                  </a:srgbClr>
                </a:solidFill>
              </a:rPr>
              <a:t>2016</a:t>
            </a:r>
            <a:r>
              <a:rPr sz="800" dirty="0">
                <a:solidFill>
                  <a:srgbClr val="5F5F5F">
                    <a:lumMod val="60000"/>
                    <a:lumOff val="40000"/>
                  </a:srgbClr>
                </a:solidFill>
              </a:rPr>
              <a:t> Oracle and/or its affiliates. All rights reserved.  |</a:t>
            </a:r>
          </a:p>
        </p:txBody>
      </p:sp>
      <p:sp>
        <p:nvSpPr>
          <p:cNvPr id="16" name="Footer Placeholder 4"/>
          <p:cNvSpPr>
            <a:spLocks noGrp="1"/>
          </p:cNvSpPr>
          <p:nvPr>
            <p:ph type="ftr" sz="quarter" idx="3"/>
          </p:nvPr>
        </p:nvSpPr>
        <p:spPr bwMode="gray">
          <a:xfrm>
            <a:off x="8778023" y="6556248"/>
            <a:ext cx="2498723" cy="182880"/>
          </a:xfrm>
          <a:prstGeom prst="rect">
            <a:avLst/>
          </a:prstGeom>
        </p:spPr>
        <p:txBody>
          <a:bodyPr vert="horz" wrap="none" lIns="0" tIns="0" rIns="0" bIns="0" rtlCol="0" anchor="ctr"/>
          <a:lstStyle>
            <a:lvl1pPr algn="l">
              <a:defRPr sz="800">
                <a:solidFill>
                  <a:schemeClr val="tx1">
                    <a:lumMod val="60000"/>
                    <a:lumOff val="40000"/>
                  </a:schemeClr>
                </a:solidFill>
              </a:defRPr>
            </a:lvl1pPr>
          </a:lstStyle>
          <a:p>
            <a:endParaRPr dirty="0">
              <a:solidFill>
                <a:srgbClr val="5F5F5F">
                  <a:lumMod val="60000"/>
                  <a:lumOff val="40000"/>
                </a:srgbClr>
              </a:solidFill>
            </a:endParaRPr>
          </a:p>
        </p:txBody>
      </p:sp>
      <p:sp>
        <p:nvSpPr>
          <p:cNvPr id="17" name="Slide Number Placeholder 5"/>
          <p:cNvSpPr>
            <a:spLocks noGrp="1"/>
          </p:cNvSpPr>
          <p:nvPr>
            <p:ph type="sldNum" sz="quarter" idx="4"/>
          </p:nvPr>
        </p:nvSpPr>
        <p:spPr bwMode="gray">
          <a:xfrm>
            <a:off x="11276263" y="6556248"/>
            <a:ext cx="381661" cy="182880"/>
          </a:xfrm>
          <a:prstGeom prst="rect">
            <a:avLst/>
          </a:prstGeom>
        </p:spPr>
        <p:txBody>
          <a:bodyPr vert="horz" wrap="none" lIns="0" tIns="0" rIns="0" bIns="0" rtlCol="0" anchor="ctr"/>
          <a:lstStyle>
            <a:lvl1pPr algn="r">
              <a:defRPr sz="800">
                <a:solidFill>
                  <a:schemeClr val="tx1">
                    <a:lumMod val="60000"/>
                    <a:lumOff val="40000"/>
                  </a:schemeClr>
                </a:solidFill>
              </a:defRPr>
            </a:lvl1pPr>
          </a:lstStyle>
          <a:p>
            <a:pPr defTabSz="914400"/>
            <a:fld id="{C51EAA63-D034-42AE-91FA-B13B9518C7BE}" type="slidenum">
              <a:rPr>
                <a:solidFill>
                  <a:srgbClr val="5F5F5F">
                    <a:lumMod val="60000"/>
                    <a:lumOff val="40000"/>
                  </a:srgbClr>
                </a:solidFill>
              </a:rPr>
              <a:pPr defTabSz="914400"/>
              <a:t>‹#›</a:t>
            </a:fld>
            <a:endParaRPr dirty="0">
              <a:solidFill>
                <a:srgbClr val="5F5F5F">
                  <a:lumMod val="60000"/>
                  <a:lumOff val="40000"/>
                </a:srgbClr>
              </a:solidFill>
            </a:endParaRPr>
          </a:p>
        </p:txBody>
      </p:sp>
    </p:spTree>
    <p:extLst>
      <p:ext uri="{BB962C8B-B14F-4D97-AF65-F5344CB8AC3E}">
        <p14:creationId xmlns:p14="http://schemas.microsoft.com/office/powerpoint/2010/main" val="2489227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6_Metric with Pictur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4112" y="0"/>
            <a:ext cx="12160600" cy="6840338"/>
          </a:xfrm>
          <a:prstGeom prst="rect">
            <a:avLst/>
          </a:prstGeom>
        </p:spPr>
      </p:pic>
      <p:grpSp>
        <p:nvGrpSpPr>
          <p:cNvPr id="30" name="Group 29"/>
          <p:cNvGrpSpPr/>
          <p:nvPr userDrawn="1"/>
        </p:nvGrpSpPr>
        <p:grpSpPr>
          <a:xfrm>
            <a:off x="626" y="0"/>
            <a:ext cx="12189399" cy="6858000"/>
            <a:chOff x="-287" y="0"/>
            <a:chExt cx="12189399" cy="6858000"/>
          </a:xfrm>
        </p:grpSpPr>
        <p:sp>
          <p:nvSpPr>
            <p:cNvPr id="31" name="Rectangle 30"/>
            <p:cNvSpPr/>
            <p:nvPr/>
          </p:nvSpPr>
          <p:spPr bwMode="gray">
            <a:xfrm>
              <a:off x="-287" y="0"/>
              <a:ext cx="193962" cy="6852146"/>
            </a:xfrm>
            <a:prstGeom prst="rect">
              <a:avLst/>
            </a:prstGeom>
            <a:solidFill>
              <a:srgbClr val="DCE3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sz="1800" dirty="0">
                <a:solidFill>
                  <a:srgbClr val="FFFFFF"/>
                </a:solidFill>
              </a:endParaRPr>
            </a:p>
          </p:txBody>
        </p:sp>
        <p:sp>
          <p:nvSpPr>
            <p:cNvPr id="32" name="Rectangle 31"/>
            <p:cNvSpPr/>
            <p:nvPr/>
          </p:nvSpPr>
          <p:spPr bwMode="gray">
            <a:xfrm>
              <a:off x="11995151" y="5854"/>
              <a:ext cx="193960" cy="6852146"/>
            </a:xfrm>
            <a:prstGeom prst="rect">
              <a:avLst/>
            </a:prstGeom>
            <a:solidFill>
              <a:srgbClr val="DCE3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sz="1800" dirty="0">
                <a:solidFill>
                  <a:srgbClr val="FFFFFF"/>
                </a:solidFill>
              </a:endParaRPr>
            </a:p>
          </p:txBody>
        </p:sp>
        <p:sp>
          <p:nvSpPr>
            <p:cNvPr id="33" name="Rectangle 32"/>
            <p:cNvSpPr/>
            <p:nvPr/>
          </p:nvSpPr>
          <p:spPr bwMode="gray">
            <a:xfrm>
              <a:off x="-286" y="6400800"/>
              <a:ext cx="12189396" cy="457200"/>
            </a:xfrm>
            <a:prstGeom prst="rect">
              <a:avLst/>
            </a:prstGeom>
            <a:solidFill>
              <a:srgbClr val="DCE3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sz="1800" dirty="0">
                <a:solidFill>
                  <a:srgbClr val="FFFFFF"/>
                </a:solidFill>
              </a:endParaRPr>
            </a:p>
          </p:txBody>
        </p:sp>
        <p:sp>
          <p:nvSpPr>
            <p:cNvPr id="34" name="Rectangle 33"/>
            <p:cNvSpPr/>
            <p:nvPr/>
          </p:nvSpPr>
          <p:spPr bwMode="gray">
            <a:xfrm>
              <a:off x="-286" y="0"/>
              <a:ext cx="12189398" cy="192024"/>
            </a:xfrm>
            <a:prstGeom prst="rect">
              <a:avLst/>
            </a:prstGeom>
            <a:solidFill>
              <a:srgbClr val="DCE3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sz="1800" dirty="0">
                <a:solidFill>
                  <a:srgbClr val="FFFFFF"/>
                </a:solidFill>
              </a:endParaRPr>
            </a:p>
          </p:txBody>
        </p:sp>
      </p:grpSp>
      <p:pic>
        <p:nvPicPr>
          <p:cNvPr id="15" name="Picture 14" descr="Oracle logo in white on red staging background"/>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ltGray">
          <a:xfrm>
            <a:off x="532220" y="6263640"/>
            <a:ext cx="1622861" cy="594360"/>
          </a:xfrm>
          <a:prstGeom prst="rect">
            <a:avLst/>
          </a:prstGeom>
        </p:spPr>
      </p:pic>
      <p:sp>
        <p:nvSpPr>
          <p:cNvPr id="5" name="Date Placeholder 4"/>
          <p:cNvSpPr>
            <a:spLocks noGrp="1"/>
          </p:cNvSpPr>
          <p:nvPr>
            <p:ph type="dt" sz="half" idx="10"/>
          </p:nvPr>
        </p:nvSpPr>
        <p:spPr>
          <a:xfrm>
            <a:off x="4182756" y="6556248"/>
            <a:ext cx="1226398" cy="182880"/>
          </a:xfrm>
          <a:prstGeom prst="rect">
            <a:avLst/>
          </a:prstGeom>
        </p:spPr>
        <p:txBody>
          <a:bodyPr/>
          <a:lstStyle>
            <a:lvl1pPr>
              <a:defRPr>
                <a:solidFill>
                  <a:srgbClr val="5F5F5F"/>
                </a:solidFill>
              </a:defRPr>
            </a:lvl1pPr>
          </a:lstStyle>
          <a:p>
            <a:pPr fontAlgn="base">
              <a:spcBef>
                <a:spcPct val="0"/>
              </a:spcBef>
              <a:spcAft>
                <a:spcPct val="0"/>
              </a:spcAft>
            </a:pPr>
            <a:fld id="{593DD980-0CA5-784F-ACDB-5C4389243975}" type="datetime1">
              <a:rPr lang="en-GB" smtClean="0">
                <a:ea typeface="ＭＳ Ｐゴシック" charset="0"/>
                <a:cs typeface="ＭＳ Ｐゴシック" charset="0"/>
              </a:rPr>
              <a:pPr fontAlgn="base">
                <a:spcBef>
                  <a:spcPct val="0"/>
                </a:spcBef>
                <a:spcAft>
                  <a:spcPct val="0"/>
                </a:spcAft>
              </a:pPr>
              <a:t>30/06/2018</a:t>
            </a:fld>
            <a:endParaRPr lang="en-US" dirty="0">
              <a:ea typeface="ＭＳ Ｐゴシック" charset="0"/>
              <a:cs typeface="ＭＳ Ｐゴシック" charset="0"/>
            </a:endParaRPr>
          </a:p>
        </p:txBody>
      </p:sp>
      <p:sp>
        <p:nvSpPr>
          <p:cNvPr id="7" name="Slide Number Placeholder 6"/>
          <p:cNvSpPr>
            <a:spLocks noGrp="1"/>
          </p:cNvSpPr>
          <p:nvPr>
            <p:ph type="sldNum" sz="quarter" idx="12"/>
          </p:nvPr>
        </p:nvSpPr>
        <p:spPr>
          <a:xfrm>
            <a:off x="11276263" y="6556248"/>
            <a:ext cx="381661" cy="182880"/>
          </a:xfrm>
          <a:prstGeom prst="rect">
            <a:avLst/>
          </a:prstGeom>
        </p:spPr>
        <p:txBody>
          <a:bodyPr/>
          <a:lstStyle>
            <a:lvl1pPr>
              <a:defRPr>
                <a:solidFill>
                  <a:srgbClr val="5F5F5F"/>
                </a:solidFill>
              </a:defRPr>
            </a:lvl1pPr>
          </a:lstStyle>
          <a:p>
            <a:pPr defTabSz="914400"/>
            <a:fld id="{C51EAA63-D034-42AE-91FA-B13B9518C7BE}" type="slidenum">
              <a:rPr lang="en-US" sz="1800" smtClean="0"/>
              <a:pPr defTabSz="914400"/>
              <a:t>‹#›</a:t>
            </a:fld>
            <a:endParaRPr lang="en-US" sz="1800" dirty="0"/>
          </a:p>
        </p:txBody>
      </p:sp>
      <p:sp>
        <p:nvSpPr>
          <p:cNvPr id="17" name="TextBox 16"/>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defTabSz="914400">
              <a:defRPr/>
            </a:pPr>
            <a:r>
              <a:rPr sz="850" kern="0" dirty="0">
                <a:solidFill>
                  <a:srgbClr val="5F5F5F"/>
                </a:solidFill>
              </a:rPr>
              <a:t>Copyright © </a:t>
            </a:r>
            <a:r>
              <a:rPr lang="en-US" sz="850" kern="0" dirty="0">
                <a:solidFill>
                  <a:srgbClr val="5F5F5F"/>
                </a:solidFill>
              </a:rPr>
              <a:t>2017,</a:t>
            </a:r>
            <a:r>
              <a:rPr sz="850" kern="0" dirty="0">
                <a:solidFill>
                  <a:srgbClr val="5F5F5F"/>
                </a:solidFill>
              </a:rPr>
              <a:t> Oracle and/or its affiliates. All rights reserved</a:t>
            </a:r>
            <a:r>
              <a:rPr lang="en-US" sz="850" kern="0" dirty="0">
                <a:solidFill>
                  <a:srgbClr val="5F5F5F"/>
                </a:solidFill>
              </a:rPr>
              <a:t>.</a:t>
            </a:r>
            <a:endParaRPr sz="850" kern="0" dirty="0">
              <a:solidFill>
                <a:srgbClr val="5F5F5F"/>
              </a:solidFill>
            </a:endParaRPr>
          </a:p>
        </p:txBody>
      </p:sp>
      <p:sp>
        <p:nvSpPr>
          <p:cNvPr id="21" name="Text Placeholder 12"/>
          <p:cNvSpPr>
            <a:spLocks noGrp="1"/>
          </p:cNvSpPr>
          <p:nvPr>
            <p:ph type="body" sz="quarter" idx="13" hasCustomPrompt="1"/>
          </p:nvPr>
        </p:nvSpPr>
        <p:spPr>
          <a:xfrm>
            <a:off x="531814" y="1374993"/>
            <a:ext cx="11125198" cy="343299"/>
          </a:xfrm>
        </p:spPr>
        <p:txBody>
          <a:bodyPr>
            <a:noAutofit/>
          </a:bodyPr>
          <a:lstStyle>
            <a:lvl1pPr marL="1588" indent="0">
              <a:spcBef>
                <a:spcPts val="0"/>
              </a:spcBef>
              <a:buFontTx/>
              <a:buNone/>
              <a:defRPr sz="2400" b="1" baseline="0">
                <a:solidFill>
                  <a:schemeClr val="bg1">
                    <a:lumMod val="75000"/>
                  </a:schemeClr>
                </a:solidFill>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subtitle</a:t>
            </a:r>
          </a:p>
        </p:txBody>
      </p:sp>
      <p:sp>
        <p:nvSpPr>
          <p:cNvPr id="22" name="Title 6"/>
          <p:cNvSpPr>
            <a:spLocks noGrp="1"/>
          </p:cNvSpPr>
          <p:nvPr>
            <p:ph type="title"/>
          </p:nvPr>
        </p:nvSpPr>
        <p:spPr>
          <a:xfrm>
            <a:off x="531812" y="406400"/>
            <a:ext cx="11125200" cy="889000"/>
          </a:xfrm>
        </p:spPr>
        <p:txBody>
          <a:bodyPr/>
          <a:lstStyle>
            <a:lvl1pPr>
              <a:defRPr>
                <a:solidFill>
                  <a:schemeClr val="bg1">
                    <a:lumMod val="75000"/>
                  </a:schemeClr>
                </a:solidFill>
              </a:defRPr>
            </a:lvl1pPr>
          </a:lstStyle>
          <a:p>
            <a:r>
              <a:rPr lang="en-US" dirty="0"/>
              <a:t>Click to edit Master title style</a:t>
            </a:r>
            <a:endParaRPr dirty="0"/>
          </a:p>
        </p:txBody>
      </p:sp>
      <p:grpSp>
        <p:nvGrpSpPr>
          <p:cNvPr id="14" name="Group 13"/>
          <p:cNvGrpSpPr/>
          <p:nvPr userDrawn="1"/>
        </p:nvGrpSpPr>
        <p:grpSpPr>
          <a:xfrm>
            <a:off x="626" y="0"/>
            <a:ext cx="12189399" cy="6858000"/>
            <a:chOff x="-287" y="0"/>
            <a:chExt cx="12189399" cy="6858000"/>
          </a:xfrm>
        </p:grpSpPr>
        <p:sp>
          <p:nvSpPr>
            <p:cNvPr id="16" name="Rectangle 15"/>
            <p:cNvSpPr/>
            <p:nvPr/>
          </p:nvSpPr>
          <p:spPr bwMode="gray">
            <a:xfrm>
              <a:off x="-287" y="0"/>
              <a:ext cx="193962" cy="6852146"/>
            </a:xfrm>
            <a:prstGeom prst="rect">
              <a:avLst/>
            </a:prstGeom>
            <a:solidFill>
              <a:srgbClr val="DCE3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sz="1800" dirty="0">
                <a:solidFill>
                  <a:srgbClr val="FFFFFF"/>
                </a:solidFill>
              </a:endParaRPr>
            </a:p>
          </p:txBody>
        </p:sp>
        <p:sp>
          <p:nvSpPr>
            <p:cNvPr id="18" name="Rectangle 17"/>
            <p:cNvSpPr/>
            <p:nvPr/>
          </p:nvSpPr>
          <p:spPr bwMode="gray">
            <a:xfrm>
              <a:off x="11995151" y="5854"/>
              <a:ext cx="193960" cy="6852146"/>
            </a:xfrm>
            <a:prstGeom prst="rect">
              <a:avLst/>
            </a:prstGeom>
            <a:solidFill>
              <a:srgbClr val="DCE3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sz="1800" dirty="0">
                <a:solidFill>
                  <a:srgbClr val="FFFFFF"/>
                </a:solidFill>
              </a:endParaRPr>
            </a:p>
          </p:txBody>
        </p:sp>
        <p:sp>
          <p:nvSpPr>
            <p:cNvPr id="19" name="Rectangle 18"/>
            <p:cNvSpPr/>
            <p:nvPr/>
          </p:nvSpPr>
          <p:spPr bwMode="gray">
            <a:xfrm>
              <a:off x="-286" y="6400800"/>
              <a:ext cx="12189396" cy="457200"/>
            </a:xfrm>
            <a:prstGeom prst="rect">
              <a:avLst/>
            </a:prstGeom>
            <a:solidFill>
              <a:srgbClr val="DCE3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sz="1800" dirty="0">
                <a:solidFill>
                  <a:srgbClr val="FFFFFF"/>
                </a:solidFill>
              </a:endParaRPr>
            </a:p>
          </p:txBody>
        </p:sp>
        <p:sp>
          <p:nvSpPr>
            <p:cNvPr id="20" name="Rectangle 19"/>
            <p:cNvSpPr/>
            <p:nvPr/>
          </p:nvSpPr>
          <p:spPr bwMode="gray">
            <a:xfrm>
              <a:off x="-286" y="0"/>
              <a:ext cx="12189398" cy="192024"/>
            </a:xfrm>
            <a:prstGeom prst="rect">
              <a:avLst/>
            </a:prstGeom>
            <a:solidFill>
              <a:srgbClr val="DCE3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sz="1800" dirty="0">
                <a:solidFill>
                  <a:srgbClr val="FFFFFF"/>
                </a:solidFill>
              </a:endParaRPr>
            </a:p>
          </p:txBody>
        </p:sp>
      </p:grpSp>
      <p:pic>
        <p:nvPicPr>
          <p:cNvPr id="23" name="Picture 22" descr="Oracle logo in white on red staging background"/>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ltGray">
          <a:xfrm>
            <a:off x="532220" y="6263640"/>
            <a:ext cx="1622861" cy="594360"/>
          </a:xfrm>
          <a:prstGeom prst="rect">
            <a:avLst/>
          </a:prstGeom>
        </p:spPr>
      </p:pic>
      <p:sp>
        <p:nvSpPr>
          <p:cNvPr id="24" name="Slide Number Placeholder 5"/>
          <p:cNvSpPr txBox="1">
            <a:spLocks/>
          </p:cNvSpPr>
          <p:nvPr userDrawn="1"/>
        </p:nvSpPr>
        <p:spPr>
          <a:xfrm>
            <a:off x="11276013" y="6557627"/>
            <a:ext cx="381000" cy="182563"/>
          </a:xfrm>
          <a:prstGeom prst="rect">
            <a:avLst/>
          </a:prstGeom>
        </p:spPr>
        <p:txBody>
          <a:bodyPr vert="horz" wrap="none" lIns="0" tIns="0" rIns="0" bIns="0" rtlCol="0" anchor="ctr" anchorCtr="0">
            <a:noAutofit/>
          </a:bodyPr>
          <a:lstStyle>
            <a:defPPr>
              <a:defRPr lang="en-US"/>
            </a:defPPr>
            <a:lvl1pPr algn="r" rtl="0" fontAlgn="auto">
              <a:spcBef>
                <a:spcPts val="0"/>
              </a:spcBef>
              <a:spcAft>
                <a:spcPts val="0"/>
              </a:spcAft>
              <a:defRPr sz="850" kern="1200" smtClean="0">
                <a:solidFill>
                  <a:schemeClr val="tx1"/>
                </a:solidFill>
                <a:latin typeface="+mn-lt"/>
                <a:ea typeface="+mn-ea"/>
                <a:cs typeface="+mn-cs"/>
              </a:defRPr>
            </a:lvl1pPr>
            <a:lvl2pPr marL="457200" algn="l" rtl="0" fontAlgn="base">
              <a:spcBef>
                <a:spcPct val="0"/>
              </a:spcBef>
              <a:spcAft>
                <a:spcPct val="0"/>
              </a:spcAft>
              <a:defRPr kern="1200">
                <a:solidFill>
                  <a:schemeClr val="tx1"/>
                </a:solidFill>
                <a:latin typeface="Calibri" charset="0"/>
                <a:ea typeface="ＭＳ Ｐゴシック" charset="0"/>
                <a:cs typeface="ＭＳ Ｐゴシック" charset="0"/>
              </a:defRPr>
            </a:lvl2pPr>
            <a:lvl3pPr marL="914400" algn="l" rtl="0" fontAlgn="base">
              <a:spcBef>
                <a:spcPct val="0"/>
              </a:spcBef>
              <a:spcAft>
                <a:spcPct val="0"/>
              </a:spcAft>
              <a:defRPr kern="1200">
                <a:solidFill>
                  <a:schemeClr val="tx1"/>
                </a:solidFill>
                <a:latin typeface="Calibri" charset="0"/>
                <a:ea typeface="ＭＳ Ｐゴシック" charset="0"/>
                <a:cs typeface="ＭＳ Ｐゴシック" charset="0"/>
              </a:defRPr>
            </a:lvl3pPr>
            <a:lvl4pPr marL="1371600" algn="l" rtl="0" fontAlgn="base">
              <a:spcBef>
                <a:spcPct val="0"/>
              </a:spcBef>
              <a:spcAft>
                <a:spcPct val="0"/>
              </a:spcAft>
              <a:defRPr kern="1200">
                <a:solidFill>
                  <a:schemeClr val="tx1"/>
                </a:solidFill>
                <a:latin typeface="Calibri" charset="0"/>
                <a:ea typeface="ＭＳ Ｐゴシック" charset="0"/>
                <a:cs typeface="ＭＳ Ｐゴシック" charset="0"/>
              </a:defRPr>
            </a:lvl4pPr>
            <a:lvl5pPr marL="1828800" algn="l" rtl="0" fontAlgn="base">
              <a:spcBef>
                <a:spcPct val="0"/>
              </a:spcBef>
              <a:spcAft>
                <a:spcPct val="0"/>
              </a:spcAft>
              <a:defRPr kern="1200">
                <a:solidFill>
                  <a:schemeClr val="tx1"/>
                </a:solidFill>
                <a:latin typeface="Calibri" charset="0"/>
                <a:ea typeface="ＭＳ Ｐゴシック" charset="0"/>
                <a:cs typeface="ＭＳ Ｐゴシック" charset="0"/>
              </a:defRPr>
            </a:lvl5pPr>
            <a:lvl6pPr marL="2286000" algn="l" defTabSz="457200" rtl="0" eaLnBrk="1" latinLnBrk="0" hangingPunct="1">
              <a:defRPr kern="1200">
                <a:solidFill>
                  <a:schemeClr val="tx1"/>
                </a:solidFill>
                <a:latin typeface="Calibri" charset="0"/>
                <a:ea typeface="ＭＳ Ｐゴシック" charset="0"/>
                <a:cs typeface="ＭＳ Ｐゴシック" charset="0"/>
              </a:defRPr>
            </a:lvl6pPr>
            <a:lvl7pPr marL="2743200" algn="l" defTabSz="457200" rtl="0" eaLnBrk="1" latinLnBrk="0" hangingPunct="1">
              <a:defRPr kern="1200">
                <a:solidFill>
                  <a:schemeClr val="tx1"/>
                </a:solidFill>
                <a:latin typeface="Calibri" charset="0"/>
                <a:ea typeface="ＭＳ Ｐゴシック" charset="0"/>
                <a:cs typeface="ＭＳ Ｐゴシック" charset="0"/>
              </a:defRPr>
            </a:lvl7pPr>
            <a:lvl8pPr marL="3200400" algn="l" defTabSz="457200" rtl="0" eaLnBrk="1" latinLnBrk="0" hangingPunct="1">
              <a:defRPr kern="1200">
                <a:solidFill>
                  <a:schemeClr val="tx1"/>
                </a:solidFill>
                <a:latin typeface="Calibri" charset="0"/>
                <a:ea typeface="ＭＳ Ｐゴシック" charset="0"/>
                <a:cs typeface="ＭＳ Ｐゴシック" charset="0"/>
              </a:defRPr>
            </a:lvl8pPr>
            <a:lvl9pPr marL="3657600" algn="l" defTabSz="457200" rtl="0" eaLnBrk="1" latinLnBrk="0" hangingPunct="1">
              <a:defRPr kern="1200">
                <a:solidFill>
                  <a:schemeClr val="tx1"/>
                </a:solidFill>
                <a:latin typeface="Calibri" charset="0"/>
                <a:ea typeface="ＭＳ Ｐゴシック" charset="0"/>
                <a:cs typeface="ＭＳ Ｐゴシック" charset="0"/>
              </a:defRPr>
            </a:lvl9pPr>
          </a:lstStyle>
          <a:p>
            <a:pPr defTabSz="914400">
              <a:defRPr/>
            </a:pPr>
            <a:fld id="{DA9C32ED-3BB9-2540-9201-88BAE04E0EE6}" type="slidenum">
              <a:rPr lang="en-US" kern="0">
                <a:solidFill>
                  <a:srgbClr val="58595B"/>
                </a:solidFill>
              </a:rPr>
              <a:pPr defTabSz="914400">
                <a:defRPr/>
              </a:pPr>
              <a:t>‹#›</a:t>
            </a:fld>
            <a:endParaRPr lang="en-US" kern="0" dirty="0">
              <a:solidFill>
                <a:srgbClr val="58595B"/>
              </a:solidFill>
            </a:endParaRPr>
          </a:p>
        </p:txBody>
      </p:sp>
      <p:sp>
        <p:nvSpPr>
          <p:cNvPr id="25" name="TextBox 24"/>
          <p:cNvSpPr txBox="1"/>
          <p:nvPr userDrawn="1"/>
        </p:nvSpPr>
        <p:spPr>
          <a:xfrm>
            <a:off x="7766712" y="6557627"/>
            <a:ext cx="3200400" cy="182563"/>
          </a:xfrm>
          <a:prstGeom prst="rect">
            <a:avLst/>
          </a:prstGeom>
          <a:noFill/>
        </p:spPr>
        <p:txBody>
          <a:bodyPr wrap="none" lIns="0" tIns="0" rIns="0" bIns="0" anchor="ctr"/>
          <a:lstStyle/>
          <a:p>
            <a:pPr algn="r" defTabSz="914400">
              <a:defRPr/>
            </a:pPr>
            <a:r>
              <a:rPr sz="850" kern="0" dirty="0">
                <a:solidFill>
                  <a:srgbClr val="58595B"/>
                </a:solidFill>
                <a:ea typeface="ＭＳ Ｐゴシック" charset="0"/>
                <a:cs typeface="ＭＳ Ｐゴシック" charset="0"/>
              </a:rPr>
              <a:t>Copyright © </a:t>
            </a:r>
            <a:r>
              <a:rPr lang="en-US" sz="850" kern="0" dirty="0">
                <a:solidFill>
                  <a:srgbClr val="58595B"/>
                </a:solidFill>
                <a:ea typeface="ＭＳ Ｐゴシック" charset="0"/>
                <a:cs typeface="ＭＳ Ｐゴシック" charset="0"/>
              </a:rPr>
              <a:t>2017,</a:t>
            </a:r>
            <a:r>
              <a:rPr sz="850" kern="0" dirty="0">
                <a:solidFill>
                  <a:srgbClr val="58595B"/>
                </a:solidFill>
                <a:ea typeface="ＭＳ Ｐゴシック" charset="0"/>
                <a:cs typeface="ＭＳ Ｐゴシック" charset="0"/>
              </a:rPr>
              <a:t> Oracle and/or its affiliates. All rights reserved.  </a:t>
            </a:r>
          </a:p>
        </p:txBody>
      </p:sp>
    </p:spTree>
    <p:extLst>
      <p:ext uri="{BB962C8B-B14F-4D97-AF65-F5344CB8AC3E}">
        <p14:creationId xmlns:p14="http://schemas.microsoft.com/office/powerpoint/2010/main" val="2149763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Full Red with Title 2">
    <p:spTree>
      <p:nvGrpSpPr>
        <p:cNvPr id="1" name=""/>
        <p:cNvGrpSpPr/>
        <p:nvPr/>
      </p:nvGrpSpPr>
      <p:grpSpPr>
        <a:xfrm>
          <a:off x="0" y="0"/>
          <a:ext cx="0" cy="0"/>
          <a:chOff x="0" y="0"/>
          <a:chExt cx="0" cy="0"/>
        </a:xfrm>
      </p:grpSpPr>
      <p:sp>
        <p:nvSpPr>
          <p:cNvPr id="7" name="Rectangle 6"/>
          <p:cNvSpPr/>
          <p:nvPr userDrawn="1"/>
        </p:nvSpPr>
        <p:spPr bwMode="gray">
          <a:xfrm>
            <a:off x="741" y="0"/>
            <a:ext cx="12188825" cy="6858000"/>
          </a:xfrm>
          <a:prstGeom prst="rect">
            <a:avLst/>
          </a:prstGeom>
          <a:blipFill dpi="0" rotWithShape="1">
            <a:blip r:embed="rId2" cstate="print">
              <a:extLst>
                <a:ext uri="{28A0092B-C50C-407E-A947-70E740481C1C}">
                  <a14:useLocalDpi xmlns:a14="http://schemas.microsoft.com/office/drawing/2010/main"/>
                </a:ext>
              </a:extLst>
            </a:blip>
            <a:srcRect/>
            <a:stretch>
              <a:fillRect/>
            </a:stretch>
          </a:blipFill>
          <a:ln w="19050">
            <a:no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14" tIns="60907" rIns="121814" bIns="60907" numCol="1" spcCol="0" rtlCol="0" fromWordArt="0" anchor="b" anchorCtr="0" forceAA="0" compatLnSpc="1">
            <a:prstTxWarp prst="textNoShape">
              <a:avLst/>
            </a:prstTxWarp>
            <a:noAutofit/>
          </a:bodyPr>
          <a:lstStyle/>
          <a:p>
            <a:pPr algn="ctr" defTabSz="914400">
              <a:lnSpc>
                <a:spcPct val="90000"/>
              </a:lnSpc>
            </a:pPr>
            <a:endParaRPr lang="en-US" sz="2398" dirty="0">
              <a:solidFill>
                <a:srgbClr val="FFFFFF"/>
              </a:solidFill>
            </a:endParaRPr>
          </a:p>
        </p:txBody>
      </p:sp>
      <p:sp>
        <p:nvSpPr>
          <p:cNvPr id="2" name="Title 1"/>
          <p:cNvSpPr>
            <a:spLocks noGrp="1"/>
          </p:cNvSpPr>
          <p:nvPr>
            <p:ph type="title"/>
          </p:nvPr>
        </p:nvSpPr>
        <p:spPr bwMode="gray">
          <a:xfrm>
            <a:off x="531812" y="682178"/>
            <a:ext cx="11125200" cy="461536"/>
          </a:xfrm>
        </p:spPr>
        <p:txBody>
          <a:bodyPr vert="horz" lIns="0" tIns="0" rIns="0" bIns="0" rtlCol="0" anchor="ctr" anchorCtr="0">
            <a:spAutoFit/>
          </a:bodyPr>
          <a:lstStyle>
            <a:lvl1pPr>
              <a:defRPr dirty="0">
                <a:solidFill>
                  <a:schemeClr val="bg1"/>
                </a:solidFill>
                <a:effectLst>
                  <a:outerShdw blurRad="50800" dist="38100" dir="5400000" algn="ctr" rotWithShape="0">
                    <a:srgbClr val="000000">
                      <a:alpha val="40000"/>
                    </a:srgbClr>
                  </a:outerShdw>
                </a:effectLst>
              </a:defRPr>
            </a:lvl1pPr>
          </a:lstStyle>
          <a:p>
            <a:pPr lvl="0"/>
            <a:r>
              <a:rPr lang="en-US"/>
              <a:t>Click to edit Master title style</a:t>
            </a:r>
            <a:endParaRPr dirty="0"/>
          </a:p>
        </p:txBody>
      </p:sp>
      <p:pic>
        <p:nvPicPr>
          <p:cNvPr id="4" name="Oracle red badge logo"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ltGray">
          <a:xfrm>
            <a:off x="532220" y="6263640"/>
            <a:ext cx="1622861" cy="594360"/>
          </a:xfrm>
          <a:prstGeom prst="rect">
            <a:avLst/>
          </a:prstGeom>
        </p:spPr>
      </p:pic>
      <p:sp>
        <p:nvSpPr>
          <p:cNvPr id="5" name="Date Placeholder 3"/>
          <p:cNvSpPr>
            <a:spLocks noGrp="1"/>
          </p:cNvSpPr>
          <p:nvPr>
            <p:ph type="dt" sz="half" idx="2"/>
          </p:nvPr>
        </p:nvSpPr>
        <p:spPr bwMode="gray">
          <a:xfrm>
            <a:off x="4563693" y="6556248"/>
            <a:ext cx="1226398" cy="182880"/>
          </a:xfrm>
          <a:prstGeom prst="rect">
            <a:avLst/>
          </a:prstGeom>
        </p:spPr>
        <p:txBody>
          <a:bodyPr vert="horz" wrap="none" lIns="0" tIns="0" rIns="0" bIns="0" rtlCol="0" anchor="ctr"/>
          <a:lstStyle>
            <a:lvl1pPr algn="r">
              <a:defRPr sz="800">
                <a:solidFill>
                  <a:schemeClr val="tx1">
                    <a:lumMod val="60000"/>
                    <a:lumOff val="40000"/>
                  </a:schemeClr>
                </a:solidFill>
              </a:defRPr>
            </a:lvl1pPr>
          </a:lstStyle>
          <a:p>
            <a:endParaRPr dirty="0">
              <a:solidFill>
                <a:srgbClr val="5F5F5F">
                  <a:lumMod val="60000"/>
                  <a:lumOff val="40000"/>
                </a:srgbClr>
              </a:solidFill>
            </a:endParaRPr>
          </a:p>
        </p:txBody>
      </p:sp>
      <p:sp>
        <p:nvSpPr>
          <p:cNvPr id="6" name="TextBox 5"/>
          <p:cNvSpPr txBox="1"/>
          <p:nvPr userDrawn="1"/>
        </p:nvSpPr>
        <p:spPr bwMode="gray">
          <a:xfrm>
            <a:off x="5990379" y="6556248"/>
            <a:ext cx="2787651" cy="182880"/>
          </a:xfrm>
          <a:prstGeom prst="rect">
            <a:avLst/>
          </a:prstGeom>
          <a:noFill/>
        </p:spPr>
        <p:txBody>
          <a:bodyPr wrap="none" lIns="0" tIns="0" rIns="0" bIns="0" rtlCol="0" anchor="ctr" anchorCtr="0">
            <a:noAutofit/>
          </a:bodyPr>
          <a:lstStyle/>
          <a:p>
            <a:pPr defTabSz="914400"/>
            <a:r>
              <a:rPr sz="800" dirty="0">
                <a:solidFill>
                  <a:srgbClr val="5F5F5F">
                    <a:lumMod val="60000"/>
                    <a:lumOff val="40000"/>
                  </a:srgbClr>
                </a:solidFill>
              </a:rPr>
              <a:t>Copyright © </a:t>
            </a:r>
            <a:r>
              <a:rPr lang="en-US" sz="800" dirty="0">
                <a:solidFill>
                  <a:srgbClr val="5F5F5F">
                    <a:lumMod val="60000"/>
                    <a:lumOff val="40000"/>
                  </a:srgbClr>
                </a:solidFill>
              </a:rPr>
              <a:t>2016</a:t>
            </a:r>
            <a:r>
              <a:rPr sz="800" dirty="0">
                <a:solidFill>
                  <a:srgbClr val="5F5F5F">
                    <a:lumMod val="60000"/>
                    <a:lumOff val="40000"/>
                  </a:srgbClr>
                </a:solidFill>
              </a:rPr>
              <a:t> Oracle and/or its affiliates. All rights reserved.  |</a:t>
            </a:r>
          </a:p>
        </p:txBody>
      </p:sp>
      <p:sp>
        <p:nvSpPr>
          <p:cNvPr id="8" name="Footer Placeholder 4"/>
          <p:cNvSpPr>
            <a:spLocks noGrp="1"/>
          </p:cNvSpPr>
          <p:nvPr>
            <p:ph type="ftr" sz="quarter" idx="3"/>
          </p:nvPr>
        </p:nvSpPr>
        <p:spPr bwMode="gray">
          <a:xfrm>
            <a:off x="8778030" y="6556248"/>
            <a:ext cx="2498723" cy="182880"/>
          </a:xfrm>
          <a:prstGeom prst="rect">
            <a:avLst/>
          </a:prstGeom>
        </p:spPr>
        <p:txBody>
          <a:bodyPr vert="horz" wrap="none" lIns="0" tIns="0" rIns="0" bIns="0" rtlCol="0" anchor="ctr"/>
          <a:lstStyle>
            <a:lvl1pPr algn="l">
              <a:defRPr sz="800">
                <a:solidFill>
                  <a:schemeClr val="tx1">
                    <a:lumMod val="60000"/>
                    <a:lumOff val="40000"/>
                  </a:schemeClr>
                </a:solidFill>
              </a:defRPr>
            </a:lvl1pPr>
          </a:lstStyle>
          <a:p>
            <a:endParaRPr dirty="0">
              <a:solidFill>
                <a:srgbClr val="5F5F5F">
                  <a:lumMod val="60000"/>
                  <a:lumOff val="40000"/>
                </a:srgbClr>
              </a:solidFill>
            </a:endParaRPr>
          </a:p>
        </p:txBody>
      </p:sp>
      <p:sp>
        <p:nvSpPr>
          <p:cNvPr id="9" name="Slide Number Placeholder 5"/>
          <p:cNvSpPr>
            <a:spLocks noGrp="1"/>
          </p:cNvSpPr>
          <p:nvPr>
            <p:ph type="sldNum" sz="quarter" idx="4"/>
          </p:nvPr>
        </p:nvSpPr>
        <p:spPr bwMode="gray">
          <a:xfrm>
            <a:off x="11276263" y="6556248"/>
            <a:ext cx="381661" cy="182880"/>
          </a:xfrm>
          <a:prstGeom prst="rect">
            <a:avLst/>
          </a:prstGeom>
        </p:spPr>
        <p:txBody>
          <a:bodyPr vert="horz" wrap="none" lIns="0" tIns="0" rIns="0" bIns="0" rtlCol="0" anchor="ctr"/>
          <a:lstStyle>
            <a:lvl1pPr algn="r">
              <a:defRPr sz="800">
                <a:solidFill>
                  <a:schemeClr val="tx1">
                    <a:lumMod val="60000"/>
                    <a:lumOff val="40000"/>
                  </a:schemeClr>
                </a:solidFill>
              </a:defRPr>
            </a:lvl1pPr>
          </a:lstStyle>
          <a:p>
            <a:pPr defTabSz="914400"/>
            <a:fld id="{C51EAA63-D034-42AE-91FA-B13B9518C7BE}" type="slidenum">
              <a:rPr>
                <a:solidFill>
                  <a:srgbClr val="5F5F5F">
                    <a:lumMod val="60000"/>
                    <a:lumOff val="40000"/>
                  </a:srgbClr>
                </a:solidFill>
              </a:rPr>
              <a:pPr defTabSz="914400"/>
              <a:t>‹#›</a:t>
            </a:fld>
            <a:endParaRPr dirty="0">
              <a:solidFill>
                <a:srgbClr val="5F5F5F">
                  <a:lumMod val="60000"/>
                  <a:lumOff val="40000"/>
                </a:srgbClr>
              </a:solidFill>
            </a:endParaRPr>
          </a:p>
        </p:txBody>
      </p:sp>
    </p:spTree>
    <p:extLst>
      <p:ext uri="{BB962C8B-B14F-4D97-AF65-F5344CB8AC3E}">
        <p14:creationId xmlns:p14="http://schemas.microsoft.com/office/powerpoint/2010/main" val="25815261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7_Red with gray outline">
    <p:spTree>
      <p:nvGrpSpPr>
        <p:cNvPr id="1" name=""/>
        <p:cNvGrpSpPr/>
        <p:nvPr/>
      </p:nvGrpSpPr>
      <p:grpSpPr>
        <a:xfrm>
          <a:off x="0" y="0"/>
          <a:ext cx="0" cy="0"/>
          <a:chOff x="0" y="0"/>
          <a:chExt cx="0" cy="0"/>
        </a:xfrm>
      </p:grpSpPr>
      <p:sp>
        <p:nvSpPr>
          <p:cNvPr id="7" name="Rectangle 6"/>
          <p:cNvSpPr/>
          <p:nvPr userDrawn="1"/>
        </p:nvSpPr>
        <p:spPr bwMode="gray">
          <a:xfrm>
            <a:off x="598" y="-3048"/>
            <a:ext cx="12188825" cy="6858000"/>
          </a:xfrm>
          <a:prstGeom prst="rect">
            <a:avLst/>
          </a:prstGeom>
          <a:blipFill dpi="0" rotWithShape="1">
            <a:blip r:embed="rId2" cstate="print">
              <a:extLst>
                <a:ext uri="{28A0092B-C50C-407E-A947-70E740481C1C}">
                  <a14:useLocalDpi xmlns:a14="http://schemas.microsoft.com/office/drawing/2010/main"/>
                </a:ext>
              </a:extLst>
            </a:blip>
            <a:srcRect/>
            <a:stretch>
              <a:fillRect/>
            </a:stretch>
          </a:blipFill>
          <a:ln w="19050">
            <a:no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14" tIns="60907" rIns="121814" bIns="60907" numCol="1" spcCol="0" rtlCol="0" fromWordArt="0" anchor="ctr" anchorCtr="0" forceAA="0" compatLnSpc="1">
            <a:prstTxWarp prst="textNoShape">
              <a:avLst/>
            </a:prstTxWarp>
            <a:noAutofit/>
          </a:bodyPr>
          <a:lstStyle/>
          <a:p>
            <a:pPr algn="ctr" defTabSz="914400">
              <a:lnSpc>
                <a:spcPct val="90000"/>
              </a:lnSpc>
            </a:pPr>
            <a:endParaRPr lang="en-US" sz="2398" dirty="0">
              <a:solidFill>
                <a:srgbClr val="FFFFFF"/>
              </a:solidFill>
            </a:endParaRPr>
          </a:p>
        </p:txBody>
      </p:sp>
      <p:sp>
        <p:nvSpPr>
          <p:cNvPr id="2" name="Title 1"/>
          <p:cNvSpPr>
            <a:spLocks noGrp="1"/>
          </p:cNvSpPr>
          <p:nvPr>
            <p:ph type="title"/>
          </p:nvPr>
        </p:nvSpPr>
        <p:spPr bwMode="gray">
          <a:xfrm>
            <a:off x="531812" y="676567"/>
            <a:ext cx="11125200" cy="461665"/>
          </a:xfrm>
        </p:spPr>
        <p:txBody>
          <a:bodyPr anchor="ctr" anchorCtr="0">
            <a:spAutoFit/>
          </a:bodyPr>
          <a:lstStyle>
            <a:lvl1pPr>
              <a:defRPr>
                <a:solidFill>
                  <a:schemeClr val="bg1"/>
                </a:solidFill>
                <a:effectLst>
                  <a:outerShdw blurRad="50800" dist="38100" dir="5400000" algn="ctr" rotWithShape="0">
                    <a:srgbClr val="000000">
                      <a:alpha val="40000"/>
                    </a:srgbClr>
                  </a:outerShdw>
                </a:effectLst>
              </a:defRPr>
            </a:lvl1pPr>
          </a:lstStyle>
          <a:p>
            <a:r>
              <a:rPr lang="en-US" dirty="0"/>
              <a:t>Click to edit Master title style</a:t>
            </a:r>
            <a:endParaRPr dirty="0"/>
          </a:p>
        </p:txBody>
      </p:sp>
      <p:grpSp>
        <p:nvGrpSpPr>
          <p:cNvPr id="8" name="Border"/>
          <p:cNvGrpSpPr/>
          <p:nvPr userDrawn="1"/>
        </p:nvGrpSpPr>
        <p:grpSpPr>
          <a:xfrm>
            <a:off x="311" y="0"/>
            <a:ext cx="12189399" cy="6858000"/>
            <a:chOff x="-287" y="0"/>
            <a:chExt cx="12189399" cy="6858000"/>
          </a:xfrm>
        </p:grpSpPr>
        <p:sp>
          <p:nvSpPr>
            <p:cNvPr id="9" name="Rectangle 8"/>
            <p:cNvSpPr/>
            <p:nvPr/>
          </p:nvSpPr>
          <p:spPr bwMode="gray">
            <a:xfrm>
              <a:off x="-287" y="0"/>
              <a:ext cx="193962" cy="68521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sz="1799" dirty="0">
                <a:solidFill>
                  <a:srgbClr val="FFFFFF"/>
                </a:solidFill>
              </a:endParaRPr>
            </a:p>
          </p:txBody>
        </p:sp>
        <p:sp>
          <p:nvSpPr>
            <p:cNvPr id="10" name="Rectangle 9"/>
            <p:cNvSpPr/>
            <p:nvPr/>
          </p:nvSpPr>
          <p:spPr bwMode="gray">
            <a:xfrm>
              <a:off x="11995151" y="5854"/>
              <a:ext cx="193960" cy="68521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sz="1799" dirty="0">
                <a:solidFill>
                  <a:srgbClr val="FFFFFF"/>
                </a:solidFill>
              </a:endParaRPr>
            </a:p>
          </p:txBody>
        </p:sp>
        <p:sp>
          <p:nvSpPr>
            <p:cNvPr id="11" name="Rectangle 10"/>
            <p:cNvSpPr/>
            <p:nvPr/>
          </p:nvSpPr>
          <p:spPr bwMode="gray">
            <a:xfrm>
              <a:off x="-286" y="6400800"/>
              <a:ext cx="12189396" cy="4572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sz="1799" dirty="0">
                <a:solidFill>
                  <a:srgbClr val="FFFFFF"/>
                </a:solidFill>
              </a:endParaRPr>
            </a:p>
          </p:txBody>
        </p:sp>
        <p:sp>
          <p:nvSpPr>
            <p:cNvPr id="12" name="Rectangle 11"/>
            <p:cNvSpPr/>
            <p:nvPr/>
          </p:nvSpPr>
          <p:spPr bwMode="gray">
            <a:xfrm>
              <a:off x="-286" y="0"/>
              <a:ext cx="12189398" cy="192024"/>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sz="1799" dirty="0">
                <a:solidFill>
                  <a:srgbClr val="FFFFFF"/>
                </a:solidFill>
              </a:endParaRPr>
            </a:p>
          </p:txBody>
        </p:sp>
      </p:grpSp>
      <p:pic>
        <p:nvPicPr>
          <p:cNvPr id="13" name="Oracle red badge logo"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ltGray">
          <a:xfrm>
            <a:off x="532220" y="6263640"/>
            <a:ext cx="1622861" cy="594360"/>
          </a:xfrm>
          <a:prstGeom prst="rect">
            <a:avLst/>
          </a:prstGeom>
        </p:spPr>
      </p:pic>
      <p:sp>
        <p:nvSpPr>
          <p:cNvPr id="14" name="Date Placeholder 3"/>
          <p:cNvSpPr>
            <a:spLocks noGrp="1"/>
          </p:cNvSpPr>
          <p:nvPr>
            <p:ph type="dt" sz="half" idx="2"/>
          </p:nvPr>
        </p:nvSpPr>
        <p:spPr bwMode="gray">
          <a:xfrm>
            <a:off x="4563693" y="6556248"/>
            <a:ext cx="1226398" cy="182880"/>
          </a:xfrm>
          <a:prstGeom prst="rect">
            <a:avLst/>
          </a:prstGeom>
        </p:spPr>
        <p:txBody>
          <a:bodyPr vert="horz" wrap="none" lIns="0" tIns="0" rIns="0" bIns="0" rtlCol="0" anchor="ctr"/>
          <a:lstStyle>
            <a:lvl1pPr algn="r">
              <a:defRPr sz="800">
                <a:solidFill>
                  <a:schemeClr val="tx1">
                    <a:lumMod val="60000"/>
                    <a:lumOff val="40000"/>
                  </a:schemeClr>
                </a:solidFill>
              </a:defRPr>
            </a:lvl1pPr>
          </a:lstStyle>
          <a:p>
            <a:endParaRPr dirty="0">
              <a:solidFill>
                <a:srgbClr val="5F5F5F">
                  <a:lumMod val="60000"/>
                  <a:lumOff val="40000"/>
                </a:srgbClr>
              </a:solidFill>
            </a:endParaRPr>
          </a:p>
        </p:txBody>
      </p:sp>
      <p:sp>
        <p:nvSpPr>
          <p:cNvPr id="15" name="TextBox 14"/>
          <p:cNvSpPr txBox="1"/>
          <p:nvPr userDrawn="1"/>
        </p:nvSpPr>
        <p:spPr bwMode="gray">
          <a:xfrm>
            <a:off x="5990236" y="6556248"/>
            <a:ext cx="2787651" cy="182880"/>
          </a:xfrm>
          <a:prstGeom prst="rect">
            <a:avLst/>
          </a:prstGeom>
          <a:noFill/>
        </p:spPr>
        <p:txBody>
          <a:bodyPr wrap="none" lIns="0" tIns="0" rIns="0" bIns="0" rtlCol="0" anchor="ctr" anchorCtr="0">
            <a:noAutofit/>
          </a:bodyPr>
          <a:lstStyle/>
          <a:p>
            <a:pPr defTabSz="914400"/>
            <a:r>
              <a:rPr sz="800" dirty="0">
                <a:solidFill>
                  <a:srgbClr val="5F5F5F">
                    <a:lumMod val="60000"/>
                    <a:lumOff val="40000"/>
                  </a:srgbClr>
                </a:solidFill>
              </a:rPr>
              <a:t>Copyright © </a:t>
            </a:r>
            <a:r>
              <a:rPr lang="en-US" sz="800" dirty="0">
                <a:solidFill>
                  <a:srgbClr val="5F5F5F">
                    <a:lumMod val="60000"/>
                    <a:lumOff val="40000"/>
                  </a:srgbClr>
                </a:solidFill>
              </a:rPr>
              <a:t>2016</a:t>
            </a:r>
            <a:r>
              <a:rPr sz="800" dirty="0">
                <a:solidFill>
                  <a:srgbClr val="5F5F5F">
                    <a:lumMod val="60000"/>
                    <a:lumOff val="40000"/>
                  </a:srgbClr>
                </a:solidFill>
              </a:rPr>
              <a:t> Oracle and/or its affiliates. All rights reserved.  |</a:t>
            </a:r>
          </a:p>
        </p:txBody>
      </p:sp>
      <p:sp>
        <p:nvSpPr>
          <p:cNvPr id="16" name="Footer Placeholder 4"/>
          <p:cNvSpPr>
            <a:spLocks noGrp="1"/>
          </p:cNvSpPr>
          <p:nvPr>
            <p:ph type="ftr" sz="quarter" idx="3"/>
          </p:nvPr>
        </p:nvSpPr>
        <p:spPr bwMode="gray">
          <a:xfrm>
            <a:off x="8777887" y="6556248"/>
            <a:ext cx="2498723" cy="182880"/>
          </a:xfrm>
          <a:prstGeom prst="rect">
            <a:avLst/>
          </a:prstGeom>
        </p:spPr>
        <p:txBody>
          <a:bodyPr vert="horz" wrap="none" lIns="0" tIns="0" rIns="0" bIns="0" rtlCol="0" anchor="ctr"/>
          <a:lstStyle>
            <a:lvl1pPr algn="l">
              <a:defRPr sz="800">
                <a:solidFill>
                  <a:schemeClr val="tx1">
                    <a:lumMod val="60000"/>
                    <a:lumOff val="40000"/>
                  </a:schemeClr>
                </a:solidFill>
              </a:defRPr>
            </a:lvl1pPr>
          </a:lstStyle>
          <a:p>
            <a:endParaRPr dirty="0">
              <a:solidFill>
                <a:srgbClr val="5F5F5F">
                  <a:lumMod val="60000"/>
                  <a:lumOff val="40000"/>
                </a:srgbClr>
              </a:solidFill>
            </a:endParaRPr>
          </a:p>
        </p:txBody>
      </p:sp>
      <p:sp>
        <p:nvSpPr>
          <p:cNvPr id="17" name="Slide Number Placeholder 5"/>
          <p:cNvSpPr>
            <a:spLocks noGrp="1"/>
          </p:cNvSpPr>
          <p:nvPr>
            <p:ph type="sldNum" sz="quarter" idx="4"/>
          </p:nvPr>
        </p:nvSpPr>
        <p:spPr bwMode="gray">
          <a:xfrm>
            <a:off x="11276263" y="6556248"/>
            <a:ext cx="381661" cy="182880"/>
          </a:xfrm>
          <a:prstGeom prst="rect">
            <a:avLst/>
          </a:prstGeom>
        </p:spPr>
        <p:txBody>
          <a:bodyPr vert="horz" wrap="none" lIns="0" tIns="0" rIns="0" bIns="0" rtlCol="0" anchor="ctr"/>
          <a:lstStyle>
            <a:lvl1pPr algn="r">
              <a:defRPr sz="800">
                <a:solidFill>
                  <a:schemeClr val="tx1">
                    <a:lumMod val="60000"/>
                    <a:lumOff val="40000"/>
                  </a:schemeClr>
                </a:solidFill>
              </a:defRPr>
            </a:lvl1pPr>
          </a:lstStyle>
          <a:p>
            <a:pPr defTabSz="914400"/>
            <a:fld id="{C51EAA63-D034-42AE-91FA-B13B9518C7BE}" type="slidenum">
              <a:rPr>
                <a:solidFill>
                  <a:srgbClr val="5F5F5F">
                    <a:lumMod val="60000"/>
                    <a:lumOff val="40000"/>
                  </a:srgbClr>
                </a:solidFill>
              </a:rPr>
              <a:pPr defTabSz="914400"/>
              <a:t>‹#›</a:t>
            </a:fld>
            <a:endParaRPr dirty="0">
              <a:solidFill>
                <a:srgbClr val="5F5F5F">
                  <a:lumMod val="60000"/>
                  <a:lumOff val="40000"/>
                </a:srgbClr>
              </a:solidFill>
            </a:endParaRPr>
          </a:p>
        </p:txBody>
      </p:sp>
    </p:spTree>
    <p:extLst>
      <p:ext uri="{BB962C8B-B14F-4D97-AF65-F5344CB8AC3E}">
        <p14:creationId xmlns:p14="http://schemas.microsoft.com/office/powerpoint/2010/main" val="2778138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Remote Speaker Picture">
    <p:spTree>
      <p:nvGrpSpPr>
        <p:cNvPr id="1" name=""/>
        <p:cNvGrpSpPr/>
        <p:nvPr/>
      </p:nvGrpSpPr>
      <p:grpSpPr>
        <a:xfrm>
          <a:off x="0" y="0"/>
          <a:ext cx="0" cy="0"/>
          <a:chOff x="0" y="0"/>
          <a:chExt cx="0" cy="0"/>
        </a:xfrm>
      </p:grpSpPr>
      <p:sp>
        <p:nvSpPr>
          <p:cNvPr id="8" name="Picture Placeholder 15"/>
          <p:cNvSpPr>
            <a:spLocks noGrp="1"/>
          </p:cNvSpPr>
          <p:nvPr>
            <p:ph type="pic" sz="quarter" idx="14" hasCustomPrompt="1"/>
          </p:nvPr>
        </p:nvSpPr>
        <p:spPr>
          <a:xfrm>
            <a:off x="2286598" y="1828800"/>
            <a:ext cx="3474720" cy="3840480"/>
          </a:xfrm>
          <a:solidFill>
            <a:schemeClr val="bg2"/>
          </a:solidFill>
        </p:spPr>
        <p:txBody>
          <a:bodyPr tIns="91440">
            <a:noAutofit/>
          </a:bodyPr>
          <a:lstStyle>
            <a:lvl1pPr marL="0" indent="0" algn="ctr">
              <a:spcBef>
                <a:spcPts val="0"/>
              </a:spcBef>
              <a:buNone/>
              <a:defRPr sz="1799" baseline="0">
                <a:solidFill>
                  <a:schemeClr val="tx1"/>
                </a:solidFill>
              </a:defRPr>
            </a:lvl1pPr>
          </a:lstStyle>
          <a:p>
            <a:r>
              <a:rPr dirty="0"/>
              <a:t>Click icon to insert picture</a:t>
            </a:r>
          </a:p>
        </p:txBody>
      </p:sp>
      <p:sp>
        <p:nvSpPr>
          <p:cNvPr id="10" name="Text Placeholder 10"/>
          <p:cNvSpPr>
            <a:spLocks noGrp="1"/>
          </p:cNvSpPr>
          <p:nvPr>
            <p:ph type="body" sz="quarter" idx="15"/>
          </p:nvPr>
        </p:nvSpPr>
        <p:spPr>
          <a:xfrm>
            <a:off x="6035040" y="1828799"/>
            <a:ext cx="5621972" cy="3840480"/>
          </a:xfrm>
        </p:spPr>
        <p:txBody>
          <a:bodyPr anchor="ctr" anchorCtr="0"/>
          <a:lstStyle>
            <a:lvl1pPr>
              <a:spcBef>
                <a:spcPts val="0"/>
              </a:spcBef>
              <a:spcAft>
                <a:spcPts val="800"/>
              </a:spcAft>
              <a:buClr>
                <a:schemeClr val="bg1"/>
              </a:buClr>
              <a:defRPr b="1"/>
            </a:lvl1pPr>
            <a:lvl2pPr marL="228531">
              <a:spcBef>
                <a:spcPts val="0"/>
              </a:spcBef>
              <a:buClr>
                <a:schemeClr val="bg1"/>
              </a:buClr>
              <a:defRPr/>
            </a:lvl2pPr>
          </a:lstStyle>
          <a:p>
            <a:pPr lvl="0"/>
            <a:r>
              <a:rPr lang="en-US" dirty="0"/>
              <a:t>Click to edit Master text styles</a:t>
            </a:r>
          </a:p>
          <a:p>
            <a:pPr lvl="1"/>
            <a:r>
              <a:rPr lang="en-US" dirty="0"/>
              <a:t>Second level</a:t>
            </a:r>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24236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Android Smartphone and Tablet: Horizontal">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786728" y="2011150"/>
            <a:ext cx="1819656" cy="3522853"/>
          </a:xfrm>
          <a:prstGeom prst="rect">
            <a:avLst/>
          </a:prstGeom>
        </p:spPr>
      </p:pic>
      <p:pic>
        <p:nvPicPr>
          <p:cNvPr id="11" name="Picture 10" descr="Photos, screen captures, graphics can be inserted in a white mobile phone and tablet" title="Android Smartphone and Tablet: Horizontal Layout"/>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4241990" y="1585325"/>
            <a:ext cx="5829300" cy="4107283"/>
          </a:xfrm>
          <a:prstGeom prst="rect">
            <a:avLst/>
          </a:prstGeom>
        </p:spPr>
      </p:pic>
      <p:sp>
        <p:nvSpPr>
          <p:cNvPr id="3" name="Picture Placeholder 2"/>
          <p:cNvSpPr>
            <a:spLocks noGrp="1"/>
          </p:cNvSpPr>
          <p:nvPr>
            <p:ph type="pic" idx="1"/>
          </p:nvPr>
        </p:nvSpPr>
        <p:spPr bwMode="gray">
          <a:xfrm>
            <a:off x="1910171" y="2364583"/>
            <a:ext cx="1572768" cy="2833684"/>
          </a:xfrm>
          <a:solidFill>
            <a:schemeClr val="bg2"/>
          </a:solidFill>
          <a:ln w="12700">
            <a:solidFill>
              <a:schemeClr val="bg2"/>
            </a:solidFill>
          </a:ln>
        </p:spPr>
        <p:txBody>
          <a:bodyPr tIns="182880">
            <a:normAutofit/>
          </a:bodyPr>
          <a:lstStyle>
            <a:lvl1pPr marL="0" indent="0" algn="ctr">
              <a:buNone/>
              <a:defRPr sz="1999"/>
            </a:lvl1pPr>
            <a:lvl2pPr marL="457063" indent="0">
              <a:buNone/>
              <a:defRPr sz="2799"/>
            </a:lvl2pPr>
            <a:lvl3pPr marL="914126" indent="0">
              <a:buNone/>
              <a:defRPr sz="2399"/>
            </a:lvl3pPr>
            <a:lvl4pPr marL="1371189" indent="0">
              <a:buNone/>
              <a:defRPr sz="1999"/>
            </a:lvl4pPr>
            <a:lvl5pPr marL="1828251" indent="0">
              <a:buNone/>
              <a:defRPr sz="1999"/>
            </a:lvl5pPr>
            <a:lvl6pPr marL="2285314" indent="0">
              <a:buNone/>
              <a:defRPr sz="1999"/>
            </a:lvl6pPr>
            <a:lvl7pPr marL="2742377" indent="0">
              <a:buNone/>
              <a:defRPr sz="1999"/>
            </a:lvl7pPr>
            <a:lvl8pPr marL="3199440" indent="0">
              <a:buNone/>
              <a:defRPr sz="1999"/>
            </a:lvl8pPr>
            <a:lvl9pPr marL="3656503" indent="0">
              <a:buNone/>
              <a:defRPr sz="1999"/>
            </a:lvl9pPr>
          </a:lstStyle>
          <a:p>
            <a:r>
              <a:rPr lang="en-US" dirty="0"/>
              <a:t>Click icon to add picture</a:t>
            </a:r>
            <a:endParaRPr dirty="0"/>
          </a:p>
        </p:txBody>
      </p:sp>
      <p:sp>
        <p:nvSpPr>
          <p:cNvPr id="9" name="Picture Placeholder 2"/>
          <p:cNvSpPr>
            <a:spLocks noGrp="1"/>
          </p:cNvSpPr>
          <p:nvPr>
            <p:ph type="pic" idx="13"/>
          </p:nvPr>
        </p:nvSpPr>
        <p:spPr bwMode="gray">
          <a:xfrm>
            <a:off x="4532910" y="1975104"/>
            <a:ext cx="5248656" cy="3328416"/>
          </a:xfrm>
          <a:solidFill>
            <a:schemeClr val="bg2"/>
          </a:solidFill>
          <a:ln w="12700">
            <a:solidFill>
              <a:schemeClr val="bg2"/>
            </a:solidFill>
          </a:ln>
        </p:spPr>
        <p:txBody>
          <a:bodyPr tIns="182880">
            <a:normAutofit/>
          </a:bodyPr>
          <a:lstStyle>
            <a:lvl1pPr marL="0" indent="0" algn="ctr">
              <a:buNone/>
              <a:defRPr sz="1999"/>
            </a:lvl1pPr>
            <a:lvl2pPr marL="457063" indent="0">
              <a:buNone/>
              <a:defRPr sz="2799"/>
            </a:lvl2pPr>
            <a:lvl3pPr marL="914126" indent="0">
              <a:buNone/>
              <a:defRPr sz="2399"/>
            </a:lvl3pPr>
            <a:lvl4pPr marL="1371189" indent="0">
              <a:buNone/>
              <a:defRPr sz="1999"/>
            </a:lvl4pPr>
            <a:lvl5pPr marL="1828251" indent="0">
              <a:buNone/>
              <a:defRPr sz="1999"/>
            </a:lvl5pPr>
            <a:lvl6pPr marL="2285314" indent="0">
              <a:buNone/>
              <a:defRPr sz="1999"/>
            </a:lvl6pPr>
            <a:lvl7pPr marL="2742377" indent="0">
              <a:buNone/>
              <a:defRPr sz="1999"/>
            </a:lvl7pPr>
            <a:lvl8pPr marL="3199440" indent="0">
              <a:buNone/>
              <a:defRPr sz="1999"/>
            </a:lvl8pPr>
            <a:lvl9pPr marL="3656503" indent="0">
              <a:buNone/>
              <a:defRPr sz="1999"/>
            </a:lvl9pPr>
          </a:lstStyle>
          <a:p>
            <a:r>
              <a:rPr lang="en-US" dirty="0"/>
              <a:t>Click icon to add picture</a:t>
            </a:r>
            <a:endParaRPr dirty="0"/>
          </a:p>
        </p:txBody>
      </p:sp>
      <p:sp>
        <p:nvSpPr>
          <p:cNvPr id="4" name="Title 3"/>
          <p:cNvSpPr>
            <a:spLocks noGrp="1"/>
          </p:cNvSpPr>
          <p:nvPr>
            <p:ph type="title"/>
          </p:nvPr>
        </p:nvSpPr>
        <p:spPr/>
        <p:txBody>
          <a:bodyPr/>
          <a:lstStyle/>
          <a:p>
            <a:r>
              <a:rPr lang="en-US" dirty="0"/>
              <a:t>Click to edit Master title style</a:t>
            </a:r>
            <a:endParaRPr dirty="0"/>
          </a:p>
        </p:txBody>
      </p:sp>
    </p:spTree>
    <p:extLst>
      <p:ext uri="{BB962C8B-B14F-4D97-AF65-F5344CB8AC3E}">
        <p14:creationId xmlns:p14="http://schemas.microsoft.com/office/powerpoint/2010/main" val="2205594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Android Smartphone and Tablet: Vertical">
    <p:spTree>
      <p:nvGrpSpPr>
        <p:cNvPr id="1" name=""/>
        <p:cNvGrpSpPr/>
        <p:nvPr/>
      </p:nvGrpSpPr>
      <p:grpSpPr>
        <a:xfrm>
          <a:off x="0" y="0"/>
          <a:ext cx="0" cy="0"/>
          <a:chOff x="0" y="0"/>
          <a:chExt cx="0" cy="0"/>
        </a:xfrm>
      </p:grpSpPr>
      <p:pic>
        <p:nvPicPr>
          <p:cNvPr id="21" name="Picture 20"/>
          <p:cNvPicPr>
            <a:picLocks noChangeAspect="1"/>
          </p:cNvPicPr>
          <p:nvPr userDrawn="1"/>
        </p:nvPicPr>
        <p:blipFill rotWithShape="1">
          <a:blip r:embed="rId2" cstate="hqprint">
            <a:extLst>
              <a:ext uri="{28A0092B-C50C-407E-A947-70E740481C1C}">
                <a14:useLocalDpi xmlns:a14="http://schemas.microsoft.com/office/drawing/2010/main"/>
              </a:ext>
            </a:extLst>
          </a:blip>
          <a:srcRect r="2901"/>
          <a:stretch/>
        </p:blipFill>
        <p:spPr>
          <a:xfrm rot="5400000">
            <a:off x="5892324" y="1502671"/>
            <a:ext cx="5674025" cy="4117325"/>
          </a:xfrm>
          <a:prstGeom prst="rect">
            <a:avLst/>
          </a:prstGeom>
        </p:spPr>
      </p:pic>
      <p:sp>
        <p:nvSpPr>
          <p:cNvPr id="2" name="Title 1"/>
          <p:cNvSpPr>
            <a:spLocks noGrp="1"/>
          </p:cNvSpPr>
          <p:nvPr>
            <p:ph type="title"/>
          </p:nvPr>
        </p:nvSpPr>
        <p:spPr>
          <a:xfrm>
            <a:off x="531811" y="406400"/>
            <a:ext cx="5943600" cy="889000"/>
          </a:xfrm>
        </p:spPr>
        <p:txBody>
          <a:bodyPr anchor="b"/>
          <a:lstStyle>
            <a:lvl1pPr algn="l">
              <a:defRPr sz="3599" b="0"/>
            </a:lvl1pPr>
          </a:lstStyle>
          <a:p>
            <a:r>
              <a:rPr lang="en-US" dirty="0"/>
              <a:t>Click to edit Master title style</a:t>
            </a:r>
            <a:endParaRPr dirty="0"/>
          </a:p>
        </p:txBody>
      </p:sp>
      <p:sp>
        <p:nvSpPr>
          <p:cNvPr id="9" name="Picture Placeholder 2"/>
          <p:cNvSpPr>
            <a:spLocks noGrp="1"/>
          </p:cNvSpPr>
          <p:nvPr>
            <p:ph type="pic" idx="13"/>
          </p:nvPr>
        </p:nvSpPr>
        <p:spPr bwMode="gray">
          <a:xfrm>
            <a:off x="7061703" y="1013144"/>
            <a:ext cx="3313567" cy="5252348"/>
          </a:xfrm>
          <a:solidFill>
            <a:schemeClr val="bg2"/>
          </a:solidFill>
          <a:ln w="12700">
            <a:solidFill>
              <a:schemeClr val="bg2"/>
            </a:solidFill>
          </a:ln>
        </p:spPr>
        <p:txBody>
          <a:bodyPr tIns="182880">
            <a:normAutofit/>
          </a:bodyPr>
          <a:lstStyle>
            <a:lvl1pPr marL="0" indent="0" algn="ctr">
              <a:buNone/>
              <a:defRPr sz="1999"/>
            </a:lvl1pPr>
            <a:lvl2pPr marL="457063" indent="0">
              <a:buNone/>
              <a:defRPr sz="2799"/>
            </a:lvl2pPr>
            <a:lvl3pPr marL="914126" indent="0">
              <a:buNone/>
              <a:defRPr sz="2399"/>
            </a:lvl3pPr>
            <a:lvl4pPr marL="1371189" indent="0">
              <a:buNone/>
              <a:defRPr sz="1999"/>
            </a:lvl4pPr>
            <a:lvl5pPr marL="1828251" indent="0">
              <a:buNone/>
              <a:defRPr sz="1999"/>
            </a:lvl5pPr>
            <a:lvl6pPr marL="2285314" indent="0">
              <a:buNone/>
              <a:defRPr sz="1999"/>
            </a:lvl6pPr>
            <a:lvl7pPr marL="2742377" indent="0">
              <a:buNone/>
              <a:defRPr sz="1999"/>
            </a:lvl7pPr>
            <a:lvl8pPr marL="3199440" indent="0">
              <a:buNone/>
              <a:defRPr sz="1999"/>
            </a:lvl8pPr>
            <a:lvl9pPr marL="3656503" indent="0">
              <a:buNone/>
              <a:defRPr sz="1999"/>
            </a:lvl9pPr>
          </a:lstStyle>
          <a:p>
            <a:r>
              <a:rPr lang="en-US" dirty="0"/>
              <a:t>Click icon to add picture</a:t>
            </a:r>
            <a:endParaRPr dirty="0"/>
          </a:p>
        </p:txBody>
      </p:sp>
      <p:pic>
        <p:nvPicPr>
          <p:cNvPr id="19" name="Picture 18" descr="Photos, screen captures, graphics can be inserted in a white mobile phone and tablet" title="Android Smartphone and Tablet: Vertical Layout"/>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3969956" y="2096388"/>
            <a:ext cx="1819656" cy="3522853"/>
          </a:xfrm>
          <a:prstGeom prst="rect">
            <a:avLst/>
          </a:prstGeom>
        </p:spPr>
      </p:pic>
      <p:sp>
        <p:nvSpPr>
          <p:cNvPr id="20" name="Picture Placeholder 2"/>
          <p:cNvSpPr>
            <a:spLocks noGrp="1"/>
          </p:cNvSpPr>
          <p:nvPr>
            <p:ph type="pic" idx="1"/>
          </p:nvPr>
        </p:nvSpPr>
        <p:spPr bwMode="gray">
          <a:xfrm>
            <a:off x="4093399" y="2449820"/>
            <a:ext cx="1572768" cy="2833684"/>
          </a:xfrm>
          <a:solidFill>
            <a:schemeClr val="bg2"/>
          </a:solidFill>
          <a:ln w="12700">
            <a:solidFill>
              <a:schemeClr val="bg2"/>
            </a:solidFill>
          </a:ln>
        </p:spPr>
        <p:txBody>
          <a:bodyPr tIns="182880">
            <a:normAutofit/>
          </a:bodyPr>
          <a:lstStyle>
            <a:lvl1pPr marL="0" indent="0" algn="ctr">
              <a:buNone/>
              <a:defRPr sz="1999"/>
            </a:lvl1pPr>
            <a:lvl2pPr marL="457063" indent="0">
              <a:buNone/>
              <a:defRPr sz="2799"/>
            </a:lvl2pPr>
            <a:lvl3pPr marL="914126" indent="0">
              <a:buNone/>
              <a:defRPr sz="2399"/>
            </a:lvl3pPr>
            <a:lvl4pPr marL="1371189" indent="0">
              <a:buNone/>
              <a:defRPr sz="1999"/>
            </a:lvl4pPr>
            <a:lvl5pPr marL="1828251" indent="0">
              <a:buNone/>
              <a:defRPr sz="1999"/>
            </a:lvl5pPr>
            <a:lvl6pPr marL="2285314" indent="0">
              <a:buNone/>
              <a:defRPr sz="1999"/>
            </a:lvl6pPr>
            <a:lvl7pPr marL="2742377" indent="0">
              <a:buNone/>
              <a:defRPr sz="1999"/>
            </a:lvl7pPr>
            <a:lvl8pPr marL="3199440" indent="0">
              <a:buNone/>
              <a:defRPr sz="1999"/>
            </a:lvl8pPr>
            <a:lvl9pPr marL="3656503" indent="0">
              <a:buNone/>
              <a:defRPr sz="1999"/>
            </a:lvl9pPr>
          </a:lstStyle>
          <a:p>
            <a:r>
              <a:rPr lang="en-US" dirty="0"/>
              <a:t>Click icon to add picture</a:t>
            </a:r>
            <a:endParaRPr dirty="0"/>
          </a:p>
        </p:txBody>
      </p:sp>
    </p:spTree>
    <p:extLst>
      <p:ext uri="{BB962C8B-B14F-4D97-AF65-F5344CB8AC3E}">
        <p14:creationId xmlns:p14="http://schemas.microsoft.com/office/powerpoint/2010/main" val="35791487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3_Full Red with Title 2">
    <p:spTree>
      <p:nvGrpSpPr>
        <p:cNvPr id="1" name=""/>
        <p:cNvGrpSpPr/>
        <p:nvPr/>
      </p:nvGrpSpPr>
      <p:grpSpPr>
        <a:xfrm>
          <a:off x="0" y="0"/>
          <a:ext cx="0" cy="0"/>
          <a:chOff x="0" y="0"/>
          <a:chExt cx="0" cy="0"/>
        </a:xfrm>
      </p:grpSpPr>
      <p:sp>
        <p:nvSpPr>
          <p:cNvPr id="7" name="Rectangle 6"/>
          <p:cNvSpPr/>
          <p:nvPr userDrawn="1"/>
        </p:nvSpPr>
        <p:spPr bwMode="gray">
          <a:xfrm>
            <a:off x="570" y="0"/>
            <a:ext cx="12188825" cy="6858000"/>
          </a:xfrm>
          <a:prstGeom prst="rect">
            <a:avLst/>
          </a:prstGeom>
          <a:blipFill dpi="0" rotWithShape="1">
            <a:blip r:embed="rId2" cstate="print">
              <a:extLst>
                <a:ext uri="{28A0092B-C50C-407E-A947-70E740481C1C}">
                  <a14:useLocalDpi xmlns:a14="http://schemas.microsoft.com/office/drawing/2010/main"/>
                </a:ext>
              </a:extLst>
            </a:blip>
            <a:srcRect/>
            <a:stretch>
              <a:fillRect/>
            </a:stretch>
          </a:blipFill>
          <a:ln w="19050">
            <a:no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46" tIns="60923" rIns="121846" bIns="60923" numCol="1" spcCol="0" rtlCol="0" fromWordArt="0" anchor="b" anchorCtr="0" forceAA="0" compatLnSpc="1">
            <a:prstTxWarp prst="textNoShape">
              <a:avLst/>
            </a:prstTxWarp>
            <a:noAutofit/>
          </a:bodyPr>
          <a:lstStyle/>
          <a:p>
            <a:pPr algn="ctr" defTabSz="914400">
              <a:lnSpc>
                <a:spcPct val="90000"/>
              </a:lnSpc>
            </a:pPr>
            <a:endParaRPr lang="en-US" sz="2399" dirty="0">
              <a:solidFill>
                <a:srgbClr val="FFFFFF"/>
              </a:solidFill>
            </a:endParaRPr>
          </a:p>
        </p:txBody>
      </p:sp>
      <p:sp>
        <p:nvSpPr>
          <p:cNvPr id="2" name="Title 1"/>
          <p:cNvSpPr>
            <a:spLocks noGrp="1"/>
          </p:cNvSpPr>
          <p:nvPr>
            <p:ph type="title"/>
          </p:nvPr>
        </p:nvSpPr>
        <p:spPr bwMode="gray">
          <a:xfrm>
            <a:off x="531812" y="682114"/>
            <a:ext cx="11125200" cy="461665"/>
          </a:xfrm>
        </p:spPr>
        <p:txBody>
          <a:bodyPr vert="horz" lIns="0" tIns="0" rIns="0" bIns="0" rtlCol="0" anchor="ctr" anchorCtr="0">
            <a:spAutoFit/>
          </a:bodyPr>
          <a:lstStyle>
            <a:lvl1pPr>
              <a:defRPr dirty="0">
                <a:solidFill>
                  <a:schemeClr val="bg1"/>
                </a:solidFill>
                <a:effectLst>
                  <a:outerShdw blurRad="50800" dist="38100" dir="5400000" algn="ctr" rotWithShape="0">
                    <a:srgbClr val="000000">
                      <a:alpha val="40000"/>
                    </a:srgbClr>
                  </a:outerShdw>
                </a:effectLst>
              </a:defRPr>
            </a:lvl1pPr>
          </a:lstStyle>
          <a:p>
            <a:pPr lvl="0"/>
            <a:r>
              <a:rPr lang="en-US"/>
              <a:t>Click to edit Master title style</a:t>
            </a:r>
            <a:endParaRPr dirty="0"/>
          </a:p>
        </p:txBody>
      </p:sp>
      <p:pic>
        <p:nvPicPr>
          <p:cNvPr id="4" name="Oracle red badge logo"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ltGray">
          <a:xfrm>
            <a:off x="532220" y="6263640"/>
            <a:ext cx="1622861" cy="594360"/>
          </a:xfrm>
          <a:prstGeom prst="rect">
            <a:avLst/>
          </a:prstGeom>
        </p:spPr>
      </p:pic>
      <p:sp>
        <p:nvSpPr>
          <p:cNvPr id="5" name="Date Placeholder 3"/>
          <p:cNvSpPr>
            <a:spLocks noGrp="1"/>
          </p:cNvSpPr>
          <p:nvPr>
            <p:ph type="dt" sz="half" idx="2"/>
          </p:nvPr>
        </p:nvSpPr>
        <p:spPr bwMode="gray">
          <a:xfrm>
            <a:off x="4563693" y="6556248"/>
            <a:ext cx="1226398" cy="182880"/>
          </a:xfrm>
          <a:prstGeom prst="rect">
            <a:avLst/>
          </a:prstGeom>
        </p:spPr>
        <p:txBody>
          <a:bodyPr vert="horz" wrap="none" lIns="0" tIns="0" rIns="0" bIns="0" rtlCol="0" anchor="ctr"/>
          <a:lstStyle>
            <a:lvl1pPr algn="r">
              <a:defRPr sz="800">
                <a:solidFill>
                  <a:schemeClr val="tx1">
                    <a:lumMod val="60000"/>
                    <a:lumOff val="40000"/>
                  </a:schemeClr>
                </a:solidFill>
              </a:defRPr>
            </a:lvl1pPr>
          </a:lstStyle>
          <a:p>
            <a:endParaRPr dirty="0">
              <a:solidFill>
                <a:srgbClr val="5F5F5F">
                  <a:lumMod val="60000"/>
                  <a:lumOff val="40000"/>
                </a:srgbClr>
              </a:solidFill>
            </a:endParaRPr>
          </a:p>
        </p:txBody>
      </p:sp>
      <p:sp>
        <p:nvSpPr>
          <p:cNvPr id="6" name="TextBox 5"/>
          <p:cNvSpPr txBox="1"/>
          <p:nvPr userDrawn="1"/>
        </p:nvSpPr>
        <p:spPr bwMode="gray">
          <a:xfrm>
            <a:off x="5990208" y="6556248"/>
            <a:ext cx="2787651" cy="182880"/>
          </a:xfrm>
          <a:prstGeom prst="rect">
            <a:avLst/>
          </a:prstGeom>
          <a:noFill/>
        </p:spPr>
        <p:txBody>
          <a:bodyPr wrap="none" lIns="0" tIns="0" rIns="0" bIns="0" rtlCol="0" anchor="ctr" anchorCtr="0">
            <a:noAutofit/>
          </a:bodyPr>
          <a:lstStyle/>
          <a:p>
            <a:pPr defTabSz="914400"/>
            <a:r>
              <a:rPr sz="800" dirty="0">
                <a:solidFill>
                  <a:srgbClr val="5F5F5F">
                    <a:lumMod val="60000"/>
                    <a:lumOff val="40000"/>
                  </a:srgbClr>
                </a:solidFill>
              </a:rPr>
              <a:t>Copyright © </a:t>
            </a:r>
            <a:r>
              <a:rPr lang="en-US" sz="800" dirty="0">
                <a:solidFill>
                  <a:srgbClr val="5F5F5F">
                    <a:lumMod val="60000"/>
                    <a:lumOff val="40000"/>
                  </a:srgbClr>
                </a:solidFill>
              </a:rPr>
              <a:t>2016</a:t>
            </a:r>
            <a:r>
              <a:rPr sz="800" dirty="0">
                <a:solidFill>
                  <a:srgbClr val="5F5F5F">
                    <a:lumMod val="60000"/>
                    <a:lumOff val="40000"/>
                  </a:srgbClr>
                </a:solidFill>
              </a:rPr>
              <a:t> Oracle and/or its affiliates. All rights reserved.  |</a:t>
            </a:r>
          </a:p>
        </p:txBody>
      </p:sp>
      <p:sp>
        <p:nvSpPr>
          <p:cNvPr id="8" name="Footer Placeholder 4"/>
          <p:cNvSpPr>
            <a:spLocks noGrp="1"/>
          </p:cNvSpPr>
          <p:nvPr>
            <p:ph type="ftr" sz="quarter" idx="3"/>
          </p:nvPr>
        </p:nvSpPr>
        <p:spPr bwMode="gray">
          <a:xfrm>
            <a:off x="8777859" y="6556248"/>
            <a:ext cx="2498723" cy="182880"/>
          </a:xfrm>
          <a:prstGeom prst="rect">
            <a:avLst/>
          </a:prstGeom>
        </p:spPr>
        <p:txBody>
          <a:bodyPr vert="horz" wrap="none" lIns="0" tIns="0" rIns="0" bIns="0" rtlCol="0" anchor="ctr"/>
          <a:lstStyle>
            <a:lvl1pPr algn="l">
              <a:defRPr sz="800">
                <a:solidFill>
                  <a:schemeClr val="tx1">
                    <a:lumMod val="60000"/>
                    <a:lumOff val="40000"/>
                  </a:schemeClr>
                </a:solidFill>
              </a:defRPr>
            </a:lvl1pPr>
          </a:lstStyle>
          <a:p>
            <a:endParaRPr dirty="0">
              <a:solidFill>
                <a:srgbClr val="5F5F5F">
                  <a:lumMod val="60000"/>
                  <a:lumOff val="40000"/>
                </a:srgbClr>
              </a:solidFill>
            </a:endParaRPr>
          </a:p>
        </p:txBody>
      </p:sp>
      <p:sp>
        <p:nvSpPr>
          <p:cNvPr id="9" name="Slide Number Placeholder 5"/>
          <p:cNvSpPr>
            <a:spLocks noGrp="1"/>
          </p:cNvSpPr>
          <p:nvPr>
            <p:ph type="sldNum" sz="quarter" idx="4"/>
          </p:nvPr>
        </p:nvSpPr>
        <p:spPr bwMode="gray">
          <a:xfrm>
            <a:off x="11276263" y="6556248"/>
            <a:ext cx="381661" cy="182880"/>
          </a:xfrm>
          <a:prstGeom prst="rect">
            <a:avLst/>
          </a:prstGeom>
        </p:spPr>
        <p:txBody>
          <a:bodyPr vert="horz" wrap="none" lIns="0" tIns="0" rIns="0" bIns="0" rtlCol="0" anchor="ctr"/>
          <a:lstStyle>
            <a:lvl1pPr algn="r">
              <a:defRPr sz="800">
                <a:solidFill>
                  <a:schemeClr val="tx1">
                    <a:lumMod val="60000"/>
                    <a:lumOff val="40000"/>
                  </a:schemeClr>
                </a:solidFill>
              </a:defRPr>
            </a:lvl1pPr>
          </a:lstStyle>
          <a:p>
            <a:pPr defTabSz="914400"/>
            <a:fld id="{C51EAA63-D034-42AE-91FA-B13B9518C7BE}" type="slidenum">
              <a:rPr>
                <a:solidFill>
                  <a:srgbClr val="5F5F5F">
                    <a:lumMod val="60000"/>
                    <a:lumOff val="40000"/>
                  </a:srgbClr>
                </a:solidFill>
              </a:rPr>
              <a:pPr defTabSz="914400"/>
              <a:t>‹#›</a:t>
            </a:fld>
            <a:endParaRPr dirty="0">
              <a:solidFill>
                <a:srgbClr val="5F5F5F">
                  <a:lumMod val="60000"/>
                  <a:lumOff val="40000"/>
                </a:srgbClr>
              </a:solidFill>
            </a:endParaRPr>
          </a:p>
        </p:txBody>
      </p:sp>
    </p:spTree>
    <p:extLst>
      <p:ext uri="{BB962C8B-B14F-4D97-AF65-F5344CB8AC3E}">
        <p14:creationId xmlns:p14="http://schemas.microsoft.com/office/powerpoint/2010/main" val="2752008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7983" y="1825625"/>
            <a:ext cx="5180251" cy="43513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0595" y="1825625"/>
            <a:ext cx="5180251" cy="43513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1944366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Full Image with Overlay">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10" name="Rectangle 9" descr="Full slide 4-color photo can be inserted here" title="Title Slide with Picture"/>
          <p:cNvSpPr/>
          <p:nvPr/>
        </p:nvSpPr>
        <p:spPr bwMode="hidden">
          <a:xfrm>
            <a:off x="558" y="0"/>
            <a:ext cx="12188825" cy="6858000"/>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sz="1799" dirty="0">
              <a:solidFill>
                <a:srgbClr val="FFFFFF"/>
              </a:solidFill>
            </a:endParaRPr>
          </a:p>
        </p:txBody>
      </p:sp>
      <p:pic>
        <p:nvPicPr>
          <p:cNvPr id="11" name="Picture 10" descr="Oracle logo in white on red staging background" title="Oracle red badge logo"/>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30103905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Full Image NO Overlay">
    <p:bg>
      <p:bgPr>
        <a:blipFill dpi="0" rotWithShape="1">
          <a:blip r:embed="rId2"/>
          <a:srcRect/>
          <a:stretch>
            <a:fillRect/>
          </a:stretch>
        </a:blipFill>
        <a:effectLst/>
      </p:bgPr>
    </p:bg>
    <p:spTree>
      <p:nvGrpSpPr>
        <p:cNvPr id="1" name=""/>
        <p:cNvGrpSpPr/>
        <p:nvPr/>
      </p:nvGrpSpPr>
      <p:grpSpPr>
        <a:xfrm>
          <a:off x="0" y="0"/>
          <a:ext cx="0" cy="0"/>
          <a:chOff x="0" y="0"/>
          <a:chExt cx="0" cy="0"/>
        </a:xfrm>
      </p:grpSpPr>
      <p:pic>
        <p:nvPicPr>
          <p:cNvPr id="11" name="Picture 10" descr="Oracle logo in white on red staging background" title="Oracle red badge logo"/>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24897173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8_Full Red with Title 1">
    <p:spTree>
      <p:nvGrpSpPr>
        <p:cNvPr id="1" name=""/>
        <p:cNvGrpSpPr/>
        <p:nvPr/>
      </p:nvGrpSpPr>
      <p:grpSpPr>
        <a:xfrm>
          <a:off x="0" y="0"/>
          <a:ext cx="0" cy="0"/>
          <a:chOff x="0" y="0"/>
          <a:chExt cx="0" cy="0"/>
        </a:xfrm>
      </p:grpSpPr>
      <p:sp>
        <p:nvSpPr>
          <p:cNvPr id="7" name="Rectangle 6"/>
          <p:cNvSpPr/>
          <p:nvPr userDrawn="1"/>
        </p:nvSpPr>
        <p:spPr bwMode="gray">
          <a:xfrm>
            <a:off x="558" y="0"/>
            <a:ext cx="12188825" cy="6858000"/>
          </a:xfrm>
          <a:prstGeom prst="rect">
            <a:avLst/>
          </a:prstGeom>
          <a:blipFill dpi="0" rotWithShape="1">
            <a:blip r:embed="rId2" cstate="print">
              <a:extLst>
                <a:ext uri="{28A0092B-C50C-407E-A947-70E740481C1C}">
                  <a14:useLocalDpi xmlns:a14="http://schemas.microsoft.com/office/drawing/2010/main"/>
                </a:ext>
              </a:extLst>
            </a:blip>
            <a:srcRect/>
            <a:stretch>
              <a:fillRect/>
            </a:stretch>
          </a:blipFill>
          <a:ln w="19050">
            <a:no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09" tIns="60904" rIns="121809" bIns="60904" numCol="1" spcCol="0" rtlCol="0" fromWordArt="0" anchor="b" anchorCtr="0" forceAA="0" compatLnSpc="1">
            <a:prstTxWarp prst="textNoShape">
              <a:avLst/>
            </a:prstTxWarp>
            <a:noAutofit/>
          </a:bodyPr>
          <a:lstStyle/>
          <a:p>
            <a:pPr algn="ctr" defTabSz="914400">
              <a:lnSpc>
                <a:spcPct val="90000"/>
              </a:lnSpc>
            </a:pPr>
            <a:endParaRPr lang="en-US" sz="2399" dirty="0">
              <a:solidFill>
                <a:srgbClr val="FFFFFF"/>
              </a:solidFill>
            </a:endParaRPr>
          </a:p>
        </p:txBody>
      </p:sp>
      <p:sp>
        <p:nvSpPr>
          <p:cNvPr id="2" name="Title 1"/>
          <p:cNvSpPr>
            <a:spLocks noGrp="1"/>
          </p:cNvSpPr>
          <p:nvPr>
            <p:ph type="title"/>
          </p:nvPr>
        </p:nvSpPr>
        <p:spPr bwMode="gray">
          <a:xfrm>
            <a:off x="532371" y="482874"/>
            <a:ext cx="11125199" cy="854935"/>
          </a:xfrm>
        </p:spPr>
        <p:txBody>
          <a:bodyPr anchor="t" anchorCtr="0">
            <a:spAutoFit/>
          </a:bodyPr>
          <a:lstStyle>
            <a:lvl1pPr>
              <a:defRPr sz="6698">
                <a:solidFill>
                  <a:schemeClr val="bg1"/>
                </a:solidFill>
              </a:defRPr>
            </a:lvl1pPr>
          </a:lstStyle>
          <a:p>
            <a:r>
              <a:rPr lang="en-US"/>
              <a:t>Click to edit Master title style</a:t>
            </a:r>
            <a:endParaRPr dirty="0"/>
          </a:p>
        </p:txBody>
      </p:sp>
    </p:spTree>
    <p:extLst>
      <p:ext uri="{BB962C8B-B14F-4D97-AF65-F5344CB8AC3E}">
        <p14:creationId xmlns:p14="http://schemas.microsoft.com/office/powerpoint/2010/main" val="15356145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Blank – Gra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4182688" y="6556248"/>
            <a:ext cx="1226398" cy="182880"/>
          </a:xfrm>
          <a:prstGeom prst="rect">
            <a:avLst/>
          </a:prstGeom>
        </p:spPr>
        <p:txBody>
          <a:bodyPr/>
          <a:lstStyle/>
          <a:p>
            <a:fld id="{CECCD66E-6DF0-4B16-8ACA-D0D93A7B1DC8}" type="datetime1">
              <a:rPr lang="en-US">
                <a:solidFill>
                  <a:srgbClr val="5F5F5F">
                    <a:lumMod val="60000"/>
                    <a:lumOff val="40000"/>
                  </a:srgbClr>
                </a:solidFill>
              </a:rPr>
              <a:pPr/>
              <a:t>6/30/2018</a:t>
            </a:fld>
            <a:endParaRPr dirty="0">
              <a:solidFill>
                <a:srgbClr val="5F5F5F">
                  <a:lumMod val="60000"/>
                  <a:lumOff val="40000"/>
                </a:srgbClr>
              </a:solidFill>
            </a:endParaRPr>
          </a:p>
        </p:txBody>
      </p:sp>
      <p:sp>
        <p:nvSpPr>
          <p:cNvPr id="5" name="Footer Placeholder 4"/>
          <p:cNvSpPr>
            <a:spLocks noGrp="1"/>
          </p:cNvSpPr>
          <p:nvPr>
            <p:ph type="ftr" sz="quarter" idx="11"/>
          </p:nvPr>
        </p:nvSpPr>
        <p:spPr>
          <a:xfrm>
            <a:off x="8621981" y="6556248"/>
            <a:ext cx="2743200" cy="182880"/>
          </a:xfrm>
          <a:prstGeom prst="rect">
            <a:avLst/>
          </a:prstGeom>
        </p:spPr>
        <p:txBody>
          <a:bodyPr/>
          <a:lstStyle/>
          <a:p>
            <a:r>
              <a:rPr dirty="0">
                <a:solidFill>
                  <a:srgbClr val="5F5F5F">
                    <a:lumMod val="60000"/>
                    <a:lumOff val="40000"/>
                  </a:srgbClr>
                </a:solidFill>
              </a:rPr>
              <a:t>Oracle Confidential – Internal/Restricted/Highly Restricted</a:t>
            </a:r>
          </a:p>
        </p:txBody>
      </p:sp>
      <p:sp>
        <p:nvSpPr>
          <p:cNvPr id="6" name="Slide Number Placeholder 5"/>
          <p:cNvSpPr>
            <a:spLocks noGrp="1"/>
          </p:cNvSpPr>
          <p:nvPr>
            <p:ph type="sldNum" sz="quarter" idx="12"/>
          </p:nvPr>
        </p:nvSpPr>
        <p:spPr>
          <a:xfrm>
            <a:off x="11276263" y="6556248"/>
            <a:ext cx="381661" cy="182880"/>
          </a:xfrm>
          <a:prstGeom prst="rect">
            <a:avLst/>
          </a:prstGeom>
        </p:spPr>
        <p:txBody>
          <a:bodyPr/>
          <a:lstStyle/>
          <a:p>
            <a:pPr defTabSz="914400"/>
            <a:fld id="{C51EAA63-D034-42AE-91FA-B13B9518C7BE}" type="slidenum">
              <a:rPr sz="1800">
                <a:solidFill>
                  <a:srgbClr val="5F5F5F">
                    <a:lumMod val="60000"/>
                    <a:lumOff val="40000"/>
                  </a:srgbClr>
                </a:solidFill>
              </a:rPr>
              <a:pPr defTabSz="914400"/>
              <a:t>‹#›</a:t>
            </a:fld>
            <a:endParaRPr sz="1800" dirty="0">
              <a:solidFill>
                <a:srgbClr val="5F5F5F">
                  <a:lumMod val="60000"/>
                  <a:lumOff val="40000"/>
                </a:srgbClr>
              </a:solidFill>
            </a:endParaRPr>
          </a:p>
        </p:txBody>
      </p:sp>
    </p:spTree>
    <p:extLst>
      <p:ext uri="{BB962C8B-B14F-4D97-AF65-F5344CB8AC3E}">
        <p14:creationId xmlns:p14="http://schemas.microsoft.com/office/powerpoint/2010/main" val="102694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1_Full Image with Overlay">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10" name="Rectangle 9" descr="Full slide 4-color photo can be inserted here" title="Title Slide with Picture"/>
          <p:cNvSpPr/>
          <p:nvPr/>
        </p:nvSpPr>
        <p:spPr bwMode="hidden">
          <a:xfrm>
            <a:off x="635" y="0"/>
            <a:ext cx="12188825" cy="6858000"/>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sz="1800" dirty="0">
              <a:solidFill>
                <a:srgbClr val="FFFFFF"/>
              </a:solidFill>
            </a:endParaRPr>
          </a:p>
        </p:txBody>
      </p:sp>
      <p:pic>
        <p:nvPicPr>
          <p:cNvPr id="11" name="Picture 10" descr="Oracle logo in white on red staging background" title="Oracle red badge logo"/>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21472950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2_Remote Speaker Picture">
    <p:spTree>
      <p:nvGrpSpPr>
        <p:cNvPr id="1" name=""/>
        <p:cNvGrpSpPr/>
        <p:nvPr/>
      </p:nvGrpSpPr>
      <p:grpSpPr>
        <a:xfrm>
          <a:off x="0" y="0"/>
          <a:ext cx="0" cy="0"/>
          <a:chOff x="0" y="0"/>
          <a:chExt cx="0" cy="0"/>
        </a:xfrm>
      </p:grpSpPr>
      <p:sp>
        <p:nvSpPr>
          <p:cNvPr id="8" name="Picture Placeholder 15"/>
          <p:cNvSpPr>
            <a:spLocks noGrp="1"/>
          </p:cNvSpPr>
          <p:nvPr>
            <p:ph type="pic" sz="quarter" idx="14" hasCustomPrompt="1"/>
          </p:nvPr>
        </p:nvSpPr>
        <p:spPr>
          <a:xfrm>
            <a:off x="2286635" y="1828800"/>
            <a:ext cx="3474720" cy="3840480"/>
          </a:xfrm>
          <a:solidFill>
            <a:schemeClr val="bg2"/>
          </a:solidFill>
        </p:spPr>
        <p:txBody>
          <a:bodyPr tIns="91440">
            <a:noAutofit/>
          </a:bodyPr>
          <a:lstStyle>
            <a:lvl1pPr marL="0" indent="0" algn="ctr">
              <a:spcBef>
                <a:spcPts val="0"/>
              </a:spcBef>
              <a:buNone/>
              <a:defRPr sz="1800" baseline="0">
                <a:solidFill>
                  <a:schemeClr val="tx1"/>
                </a:solidFill>
              </a:defRPr>
            </a:lvl1pPr>
          </a:lstStyle>
          <a:p>
            <a:r>
              <a:rPr dirty="0"/>
              <a:t>Click icon to insert picture</a:t>
            </a:r>
          </a:p>
        </p:txBody>
      </p:sp>
      <p:sp>
        <p:nvSpPr>
          <p:cNvPr id="10" name="Text Placeholder 10"/>
          <p:cNvSpPr>
            <a:spLocks noGrp="1"/>
          </p:cNvSpPr>
          <p:nvPr>
            <p:ph type="body" sz="quarter" idx="15"/>
          </p:nvPr>
        </p:nvSpPr>
        <p:spPr>
          <a:xfrm>
            <a:off x="6035040" y="1828799"/>
            <a:ext cx="5621972" cy="3840480"/>
          </a:xfrm>
        </p:spPr>
        <p:txBody>
          <a:bodyPr anchor="ctr" anchorCtr="0"/>
          <a:lstStyle>
            <a:lvl1pPr>
              <a:spcBef>
                <a:spcPts val="0"/>
              </a:spcBef>
              <a:spcAft>
                <a:spcPts val="800"/>
              </a:spcAft>
              <a:buClr>
                <a:schemeClr val="bg1"/>
              </a:buClr>
              <a:defRPr b="1"/>
            </a:lvl1pPr>
            <a:lvl2pPr marL="228600">
              <a:spcBef>
                <a:spcPts val="0"/>
              </a:spcBef>
              <a:buClr>
                <a:schemeClr val="bg1"/>
              </a:buClr>
              <a:defRPr/>
            </a:lvl2pPr>
          </a:lstStyle>
          <a:p>
            <a:pPr lvl="0"/>
            <a:r>
              <a:rPr lang="en-US" dirty="0"/>
              <a:t>Click to edit Master text styles</a:t>
            </a:r>
          </a:p>
          <a:p>
            <a:pPr lvl="1"/>
            <a:r>
              <a:rPr lang="en-US" dirty="0"/>
              <a:t>Second level</a:t>
            </a:r>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97020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2_Android Smartphone and Tablet: Horizontal">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786728" y="2011150"/>
            <a:ext cx="1819656" cy="3522853"/>
          </a:xfrm>
          <a:prstGeom prst="rect">
            <a:avLst/>
          </a:prstGeom>
        </p:spPr>
      </p:pic>
      <p:pic>
        <p:nvPicPr>
          <p:cNvPr id="11" name="Picture 10" descr="Photos, screen captures, graphics can be inserted in a white mobile phone and tablet" title="Android Smartphone and Tablet: Horizontal Layout"/>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4241990" y="1585325"/>
            <a:ext cx="5829300" cy="4107283"/>
          </a:xfrm>
          <a:prstGeom prst="rect">
            <a:avLst/>
          </a:prstGeom>
        </p:spPr>
      </p:pic>
      <p:sp>
        <p:nvSpPr>
          <p:cNvPr id="3" name="Picture Placeholder 2"/>
          <p:cNvSpPr>
            <a:spLocks noGrp="1"/>
          </p:cNvSpPr>
          <p:nvPr>
            <p:ph type="pic" idx="1"/>
          </p:nvPr>
        </p:nvSpPr>
        <p:spPr bwMode="gray">
          <a:xfrm>
            <a:off x="1910171" y="2364583"/>
            <a:ext cx="1572768" cy="2833684"/>
          </a:xfrm>
          <a:solidFill>
            <a:schemeClr val="bg2"/>
          </a:solidFill>
          <a:ln w="1270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endParaRPr dirty="0"/>
          </a:p>
        </p:txBody>
      </p:sp>
      <p:sp>
        <p:nvSpPr>
          <p:cNvPr id="9" name="Picture Placeholder 2"/>
          <p:cNvSpPr>
            <a:spLocks noGrp="1"/>
          </p:cNvSpPr>
          <p:nvPr>
            <p:ph type="pic" idx="13"/>
          </p:nvPr>
        </p:nvSpPr>
        <p:spPr bwMode="gray">
          <a:xfrm>
            <a:off x="4532947" y="1975104"/>
            <a:ext cx="5248656" cy="3328416"/>
          </a:xfrm>
          <a:solidFill>
            <a:schemeClr val="bg2"/>
          </a:solidFill>
          <a:ln w="1270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endParaRPr dirty="0"/>
          </a:p>
        </p:txBody>
      </p:sp>
      <p:sp>
        <p:nvSpPr>
          <p:cNvPr id="4" name="Title 3"/>
          <p:cNvSpPr>
            <a:spLocks noGrp="1"/>
          </p:cNvSpPr>
          <p:nvPr>
            <p:ph type="title"/>
          </p:nvPr>
        </p:nvSpPr>
        <p:spPr/>
        <p:txBody>
          <a:bodyPr/>
          <a:lstStyle/>
          <a:p>
            <a:r>
              <a:rPr lang="en-US" dirty="0"/>
              <a:t>Click to edit Master title style</a:t>
            </a:r>
            <a:endParaRPr dirty="0"/>
          </a:p>
        </p:txBody>
      </p:sp>
    </p:spTree>
    <p:extLst>
      <p:ext uri="{BB962C8B-B14F-4D97-AF65-F5344CB8AC3E}">
        <p14:creationId xmlns:p14="http://schemas.microsoft.com/office/powerpoint/2010/main" val="2794954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2_Android Smartphone and Tablet: Vertical">
    <p:spTree>
      <p:nvGrpSpPr>
        <p:cNvPr id="1" name=""/>
        <p:cNvGrpSpPr/>
        <p:nvPr/>
      </p:nvGrpSpPr>
      <p:grpSpPr>
        <a:xfrm>
          <a:off x="0" y="0"/>
          <a:ext cx="0" cy="0"/>
          <a:chOff x="0" y="0"/>
          <a:chExt cx="0" cy="0"/>
        </a:xfrm>
      </p:grpSpPr>
      <p:pic>
        <p:nvPicPr>
          <p:cNvPr id="21" name="Picture 20"/>
          <p:cNvPicPr>
            <a:picLocks noChangeAspect="1"/>
          </p:cNvPicPr>
          <p:nvPr userDrawn="1"/>
        </p:nvPicPr>
        <p:blipFill rotWithShape="1">
          <a:blip r:embed="rId2" cstate="hqprint">
            <a:extLst>
              <a:ext uri="{28A0092B-C50C-407E-A947-70E740481C1C}">
                <a14:useLocalDpi xmlns:a14="http://schemas.microsoft.com/office/drawing/2010/main"/>
              </a:ext>
            </a:extLst>
          </a:blip>
          <a:srcRect r="2901"/>
          <a:stretch/>
        </p:blipFill>
        <p:spPr>
          <a:xfrm rot="5400000">
            <a:off x="5892361" y="1502671"/>
            <a:ext cx="5674025" cy="4117325"/>
          </a:xfrm>
          <a:prstGeom prst="rect">
            <a:avLst/>
          </a:prstGeom>
        </p:spPr>
      </p:pic>
      <p:sp>
        <p:nvSpPr>
          <p:cNvPr id="2" name="Title 1"/>
          <p:cNvSpPr>
            <a:spLocks noGrp="1"/>
          </p:cNvSpPr>
          <p:nvPr>
            <p:ph type="title"/>
          </p:nvPr>
        </p:nvSpPr>
        <p:spPr>
          <a:xfrm>
            <a:off x="531811" y="406400"/>
            <a:ext cx="5943600" cy="889000"/>
          </a:xfrm>
        </p:spPr>
        <p:txBody>
          <a:bodyPr anchor="b"/>
          <a:lstStyle>
            <a:lvl1pPr algn="l">
              <a:defRPr sz="3600" b="0"/>
            </a:lvl1pPr>
          </a:lstStyle>
          <a:p>
            <a:r>
              <a:rPr lang="en-US" dirty="0"/>
              <a:t>Click to edit Master title style</a:t>
            </a:r>
            <a:endParaRPr dirty="0"/>
          </a:p>
        </p:txBody>
      </p:sp>
      <p:sp>
        <p:nvSpPr>
          <p:cNvPr id="9" name="Picture Placeholder 2"/>
          <p:cNvSpPr>
            <a:spLocks noGrp="1"/>
          </p:cNvSpPr>
          <p:nvPr>
            <p:ph type="pic" idx="13"/>
          </p:nvPr>
        </p:nvSpPr>
        <p:spPr bwMode="gray">
          <a:xfrm>
            <a:off x="7061703" y="1013144"/>
            <a:ext cx="3313567" cy="5252348"/>
          </a:xfrm>
          <a:solidFill>
            <a:schemeClr val="bg2"/>
          </a:solidFill>
          <a:ln w="1270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endParaRPr dirty="0"/>
          </a:p>
        </p:txBody>
      </p:sp>
      <p:pic>
        <p:nvPicPr>
          <p:cNvPr id="19" name="Picture 18" descr="Photos, screen captures, graphics can be inserted in a white mobile phone and tablet" title="Android Smartphone and Tablet: Vertical Layout"/>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3969956" y="2096388"/>
            <a:ext cx="1819656" cy="3522853"/>
          </a:xfrm>
          <a:prstGeom prst="rect">
            <a:avLst/>
          </a:prstGeom>
        </p:spPr>
      </p:pic>
      <p:sp>
        <p:nvSpPr>
          <p:cNvPr id="20" name="Picture Placeholder 2"/>
          <p:cNvSpPr>
            <a:spLocks noGrp="1"/>
          </p:cNvSpPr>
          <p:nvPr>
            <p:ph type="pic" idx="1"/>
          </p:nvPr>
        </p:nvSpPr>
        <p:spPr bwMode="gray">
          <a:xfrm>
            <a:off x="4093399" y="2449820"/>
            <a:ext cx="1572768" cy="2833684"/>
          </a:xfrm>
          <a:solidFill>
            <a:schemeClr val="bg2"/>
          </a:solidFill>
          <a:ln w="1270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endParaRPr dirty="0"/>
          </a:p>
        </p:txBody>
      </p:sp>
    </p:spTree>
    <p:extLst>
      <p:ext uri="{BB962C8B-B14F-4D97-AF65-F5344CB8AC3E}">
        <p14:creationId xmlns:p14="http://schemas.microsoft.com/office/powerpoint/2010/main" val="28299340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9_Full Red with Title 1">
    <p:spTree>
      <p:nvGrpSpPr>
        <p:cNvPr id="1" name=""/>
        <p:cNvGrpSpPr/>
        <p:nvPr/>
      </p:nvGrpSpPr>
      <p:grpSpPr>
        <a:xfrm>
          <a:off x="0" y="0"/>
          <a:ext cx="0" cy="0"/>
          <a:chOff x="0" y="0"/>
          <a:chExt cx="0" cy="0"/>
        </a:xfrm>
      </p:grpSpPr>
      <p:sp>
        <p:nvSpPr>
          <p:cNvPr id="7" name="Rectangle 6"/>
          <p:cNvSpPr/>
          <p:nvPr userDrawn="1"/>
        </p:nvSpPr>
        <p:spPr bwMode="gray">
          <a:xfrm>
            <a:off x="635" y="0"/>
            <a:ext cx="12188825" cy="6858000"/>
          </a:xfrm>
          <a:prstGeom prst="rect">
            <a:avLst/>
          </a:prstGeom>
          <a:blipFill dpi="0" rotWithShape="1">
            <a:blip r:embed="rId2" cstate="print">
              <a:extLst>
                <a:ext uri="{28A0092B-C50C-407E-A947-70E740481C1C}">
                  <a14:useLocalDpi xmlns:a14="http://schemas.microsoft.com/office/drawing/2010/main"/>
                </a:ext>
              </a:extLst>
            </a:blip>
            <a:srcRect/>
            <a:stretch>
              <a:fillRect/>
            </a:stretch>
          </a:blipFill>
          <a:ln w="19050">
            <a:no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41" tIns="60920" rIns="121841" bIns="60920" numCol="1" spcCol="0" rtlCol="0" fromWordArt="0" anchor="b" anchorCtr="0" forceAA="0" compatLnSpc="1">
            <a:prstTxWarp prst="textNoShape">
              <a:avLst/>
            </a:prstTxWarp>
            <a:noAutofit/>
          </a:bodyPr>
          <a:lstStyle/>
          <a:p>
            <a:pPr algn="ctr" defTabSz="914400">
              <a:lnSpc>
                <a:spcPct val="90000"/>
              </a:lnSpc>
            </a:pPr>
            <a:endParaRPr lang="en-US" sz="2400" dirty="0">
              <a:solidFill>
                <a:srgbClr val="FFFFFF"/>
              </a:solidFill>
            </a:endParaRPr>
          </a:p>
        </p:txBody>
      </p:sp>
      <p:sp>
        <p:nvSpPr>
          <p:cNvPr id="2" name="Title 1"/>
          <p:cNvSpPr>
            <a:spLocks noGrp="1"/>
          </p:cNvSpPr>
          <p:nvPr>
            <p:ph type="title"/>
          </p:nvPr>
        </p:nvSpPr>
        <p:spPr bwMode="gray">
          <a:xfrm>
            <a:off x="532448" y="482874"/>
            <a:ext cx="11125199" cy="854935"/>
          </a:xfrm>
        </p:spPr>
        <p:txBody>
          <a:bodyPr anchor="t" anchorCtr="0">
            <a:spAutoFit/>
          </a:bodyPr>
          <a:lstStyle>
            <a:lvl1pPr>
              <a:defRPr sz="6700">
                <a:solidFill>
                  <a:schemeClr val="bg1"/>
                </a:solidFill>
              </a:defRPr>
            </a:lvl1pPr>
          </a:lstStyle>
          <a:p>
            <a:r>
              <a:rPr lang="en-US"/>
              <a:t>Click to edit Master title style</a:t>
            </a:r>
            <a:endParaRPr dirty="0"/>
          </a:p>
        </p:txBody>
      </p:sp>
    </p:spTree>
    <p:extLst>
      <p:ext uri="{BB962C8B-B14F-4D97-AF65-F5344CB8AC3E}">
        <p14:creationId xmlns:p14="http://schemas.microsoft.com/office/powerpoint/2010/main" val="4088906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4_Full Image with Overlay">
    <p:bg>
      <p:bgPr>
        <a:blipFill dpi="0" rotWithShape="1">
          <a:blip r:embed="rId2" cstate="print"/>
          <a:srcRect/>
          <a:stretch>
            <a:fillRect/>
          </a:stretch>
        </a:blipFill>
        <a:effectLst/>
      </p:bgPr>
    </p:bg>
    <p:spTree>
      <p:nvGrpSpPr>
        <p:cNvPr id="1" name=""/>
        <p:cNvGrpSpPr/>
        <p:nvPr/>
      </p:nvGrpSpPr>
      <p:grpSpPr>
        <a:xfrm>
          <a:off x="0" y="0"/>
          <a:ext cx="0" cy="0"/>
          <a:chOff x="0" y="0"/>
          <a:chExt cx="0" cy="0"/>
        </a:xfrm>
      </p:grpSpPr>
      <p:sp>
        <p:nvSpPr>
          <p:cNvPr id="10" name="Rectangle 9" descr="Full slide 4-color photo can be inserted here"/>
          <p:cNvSpPr/>
          <p:nvPr/>
        </p:nvSpPr>
        <p:spPr bwMode="hidden">
          <a:xfrm>
            <a:off x="635" y="0"/>
            <a:ext cx="12188825" cy="6858000"/>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sz="1800" dirty="0">
              <a:solidFill>
                <a:srgbClr val="FFFFFF"/>
              </a:solidFill>
            </a:endParaRPr>
          </a:p>
        </p:txBody>
      </p:sp>
      <p:pic>
        <p:nvPicPr>
          <p:cNvPr id="11" name="Picture 10"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41358184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570" y="365129"/>
            <a:ext cx="10512862"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571" y="1681163"/>
            <a:ext cx="5156443" cy="823912"/>
          </a:xfrm>
        </p:spPr>
        <p:txBody>
          <a:bodyPr anchor="b"/>
          <a:lstStyle>
            <a:lvl1pPr marL="0" indent="0">
              <a:buNone/>
              <a:defRPr sz="2400" b="1"/>
            </a:lvl1pPr>
            <a:lvl2pPr marL="457101" indent="0">
              <a:buNone/>
              <a:defRPr sz="2000" b="1"/>
            </a:lvl2pPr>
            <a:lvl3pPr marL="914209" indent="0">
              <a:buNone/>
              <a:defRPr sz="1900" b="1"/>
            </a:lvl3pPr>
            <a:lvl4pPr marL="1371313" indent="0">
              <a:buNone/>
              <a:defRPr sz="1600" b="1"/>
            </a:lvl4pPr>
            <a:lvl5pPr marL="1828420" indent="0">
              <a:buNone/>
              <a:defRPr sz="1600" b="1"/>
            </a:lvl5pPr>
            <a:lvl6pPr marL="2285521" indent="0">
              <a:buNone/>
              <a:defRPr sz="1600" b="1"/>
            </a:lvl6pPr>
            <a:lvl7pPr marL="2742629" indent="0">
              <a:buNone/>
              <a:defRPr sz="1600" b="1"/>
            </a:lvl7pPr>
            <a:lvl8pPr marL="3199733" indent="0">
              <a:buNone/>
              <a:defRPr sz="1600" b="1"/>
            </a:lvl8pPr>
            <a:lvl9pPr marL="365684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571" y="2505075"/>
            <a:ext cx="5156443"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0593" y="1681163"/>
            <a:ext cx="5181838" cy="823912"/>
          </a:xfrm>
        </p:spPr>
        <p:txBody>
          <a:bodyPr anchor="b"/>
          <a:lstStyle>
            <a:lvl1pPr marL="0" indent="0">
              <a:buNone/>
              <a:defRPr sz="2400" b="1"/>
            </a:lvl1pPr>
            <a:lvl2pPr marL="457101" indent="0">
              <a:buNone/>
              <a:defRPr sz="2000" b="1"/>
            </a:lvl2pPr>
            <a:lvl3pPr marL="914209" indent="0">
              <a:buNone/>
              <a:defRPr sz="1900" b="1"/>
            </a:lvl3pPr>
            <a:lvl4pPr marL="1371313" indent="0">
              <a:buNone/>
              <a:defRPr sz="1600" b="1"/>
            </a:lvl4pPr>
            <a:lvl5pPr marL="1828420" indent="0">
              <a:buNone/>
              <a:defRPr sz="1600" b="1"/>
            </a:lvl5pPr>
            <a:lvl6pPr marL="2285521" indent="0">
              <a:buNone/>
              <a:defRPr sz="1600" b="1"/>
            </a:lvl6pPr>
            <a:lvl7pPr marL="2742629" indent="0">
              <a:buNone/>
              <a:defRPr sz="1600" b="1"/>
            </a:lvl7pPr>
            <a:lvl8pPr marL="3199733" indent="0">
              <a:buNone/>
              <a:defRPr sz="1600" b="1"/>
            </a:lvl8pPr>
            <a:lvl9pPr marL="365684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0593" y="2505075"/>
            <a:ext cx="518183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7690967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4_Full Image NO Overlay">
    <p:bg>
      <p:bgPr>
        <a:blipFill dpi="0" rotWithShape="1">
          <a:blip r:embed="rId2" cstate="print"/>
          <a:srcRect/>
          <a:stretch>
            <a:fillRect/>
          </a:stretch>
        </a:blipFill>
        <a:effectLst/>
      </p:bgPr>
    </p:bg>
    <p:spTree>
      <p:nvGrpSpPr>
        <p:cNvPr id="1" name=""/>
        <p:cNvGrpSpPr/>
        <p:nvPr/>
      </p:nvGrpSpPr>
      <p:grpSpPr>
        <a:xfrm>
          <a:off x="0" y="0"/>
          <a:ext cx="0" cy="0"/>
          <a:chOff x="0" y="0"/>
          <a:chExt cx="0" cy="0"/>
        </a:xfrm>
      </p:grpSpPr>
      <p:pic>
        <p:nvPicPr>
          <p:cNvPr id="11" name="Picture 10"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16801795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5_Android Smartphone and Tablet: Horizontal">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786728" y="2011150"/>
            <a:ext cx="1819656" cy="3522853"/>
          </a:xfrm>
          <a:prstGeom prst="rect">
            <a:avLst/>
          </a:prstGeom>
        </p:spPr>
      </p:pic>
      <p:pic>
        <p:nvPicPr>
          <p:cNvPr id="11" name="Picture 10" descr="Photos, screen captures, graphics can be inserted in a white mobile phone and tablet"/>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4241990" y="1585325"/>
            <a:ext cx="5829300" cy="4107283"/>
          </a:xfrm>
          <a:prstGeom prst="rect">
            <a:avLst/>
          </a:prstGeom>
        </p:spPr>
      </p:pic>
      <p:sp>
        <p:nvSpPr>
          <p:cNvPr id="3" name="Picture Placeholder 2"/>
          <p:cNvSpPr>
            <a:spLocks noGrp="1"/>
          </p:cNvSpPr>
          <p:nvPr>
            <p:ph type="pic" idx="1"/>
          </p:nvPr>
        </p:nvSpPr>
        <p:spPr bwMode="gray">
          <a:xfrm>
            <a:off x="1910171" y="2364583"/>
            <a:ext cx="1572768" cy="2833684"/>
          </a:xfrm>
          <a:solidFill>
            <a:schemeClr val="bg2"/>
          </a:solidFill>
          <a:ln w="1270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endParaRPr dirty="0"/>
          </a:p>
        </p:txBody>
      </p:sp>
      <p:sp>
        <p:nvSpPr>
          <p:cNvPr id="9" name="Picture Placeholder 2"/>
          <p:cNvSpPr>
            <a:spLocks noGrp="1"/>
          </p:cNvSpPr>
          <p:nvPr>
            <p:ph type="pic" idx="13"/>
          </p:nvPr>
        </p:nvSpPr>
        <p:spPr bwMode="gray">
          <a:xfrm>
            <a:off x="4532947" y="1975104"/>
            <a:ext cx="5248656" cy="3328416"/>
          </a:xfrm>
          <a:solidFill>
            <a:schemeClr val="bg2"/>
          </a:solidFill>
          <a:ln w="1270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endParaRPr dirty="0"/>
          </a:p>
        </p:txBody>
      </p:sp>
      <p:sp>
        <p:nvSpPr>
          <p:cNvPr id="4" name="Title 3"/>
          <p:cNvSpPr>
            <a:spLocks noGrp="1"/>
          </p:cNvSpPr>
          <p:nvPr>
            <p:ph type="title"/>
          </p:nvPr>
        </p:nvSpPr>
        <p:spPr/>
        <p:txBody>
          <a:bodyPr/>
          <a:lstStyle/>
          <a:p>
            <a:r>
              <a:rPr lang="en-US" dirty="0"/>
              <a:t>Click to edit Master title style</a:t>
            </a:r>
            <a:endParaRPr dirty="0"/>
          </a:p>
        </p:txBody>
      </p:sp>
    </p:spTree>
    <p:extLst>
      <p:ext uri="{BB962C8B-B14F-4D97-AF65-F5344CB8AC3E}">
        <p14:creationId xmlns:p14="http://schemas.microsoft.com/office/powerpoint/2010/main" val="2862548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5_Android Smartphone and Tablet: Vertical">
    <p:spTree>
      <p:nvGrpSpPr>
        <p:cNvPr id="1" name=""/>
        <p:cNvGrpSpPr/>
        <p:nvPr/>
      </p:nvGrpSpPr>
      <p:grpSpPr>
        <a:xfrm>
          <a:off x="0" y="0"/>
          <a:ext cx="0" cy="0"/>
          <a:chOff x="0" y="0"/>
          <a:chExt cx="0" cy="0"/>
        </a:xfrm>
      </p:grpSpPr>
      <p:pic>
        <p:nvPicPr>
          <p:cNvPr id="21" name="Picture 20"/>
          <p:cNvPicPr>
            <a:picLocks noChangeAspect="1"/>
          </p:cNvPicPr>
          <p:nvPr userDrawn="1"/>
        </p:nvPicPr>
        <p:blipFill rotWithShape="1">
          <a:blip r:embed="rId2" cstate="print">
            <a:extLst>
              <a:ext uri="{28A0092B-C50C-407E-A947-70E740481C1C}">
                <a14:useLocalDpi xmlns:a14="http://schemas.microsoft.com/office/drawing/2010/main"/>
              </a:ext>
            </a:extLst>
          </a:blip>
          <a:srcRect r="2901"/>
          <a:stretch/>
        </p:blipFill>
        <p:spPr>
          <a:xfrm rot="5400000">
            <a:off x="5892361" y="1502671"/>
            <a:ext cx="5674025" cy="4117325"/>
          </a:xfrm>
          <a:prstGeom prst="rect">
            <a:avLst/>
          </a:prstGeom>
        </p:spPr>
      </p:pic>
      <p:sp>
        <p:nvSpPr>
          <p:cNvPr id="2" name="Title 1"/>
          <p:cNvSpPr>
            <a:spLocks noGrp="1"/>
          </p:cNvSpPr>
          <p:nvPr>
            <p:ph type="title"/>
          </p:nvPr>
        </p:nvSpPr>
        <p:spPr>
          <a:xfrm>
            <a:off x="531811" y="406400"/>
            <a:ext cx="5943600" cy="889000"/>
          </a:xfrm>
        </p:spPr>
        <p:txBody>
          <a:bodyPr anchor="b"/>
          <a:lstStyle>
            <a:lvl1pPr algn="l">
              <a:defRPr sz="3600" b="0"/>
            </a:lvl1pPr>
          </a:lstStyle>
          <a:p>
            <a:r>
              <a:rPr lang="en-US" dirty="0"/>
              <a:t>Click to edit Master title style</a:t>
            </a:r>
            <a:endParaRPr dirty="0"/>
          </a:p>
        </p:txBody>
      </p:sp>
      <p:sp>
        <p:nvSpPr>
          <p:cNvPr id="9" name="Picture Placeholder 2"/>
          <p:cNvSpPr>
            <a:spLocks noGrp="1"/>
          </p:cNvSpPr>
          <p:nvPr>
            <p:ph type="pic" idx="13"/>
          </p:nvPr>
        </p:nvSpPr>
        <p:spPr bwMode="gray">
          <a:xfrm>
            <a:off x="7061703" y="1013144"/>
            <a:ext cx="3313567" cy="5252348"/>
          </a:xfrm>
          <a:solidFill>
            <a:schemeClr val="bg2"/>
          </a:solidFill>
          <a:ln w="1270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endParaRPr dirty="0"/>
          </a:p>
        </p:txBody>
      </p:sp>
      <p:pic>
        <p:nvPicPr>
          <p:cNvPr id="19" name="Picture 18" descr="Photos, screen captures, graphics can be inserted in a white mobile phone and tablet"/>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969956" y="2096388"/>
            <a:ext cx="1819656" cy="3522853"/>
          </a:xfrm>
          <a:prstGeom prst="rect">
            <a:avLst/>
          </a:prstGeom>
        </p:spPr>
      </p:pic>
      <p:sp>
        <p:nvSpPr>
          <p:cNvPr id="20" name="Picture Placeholder 2"/>
          <p:cNvSpPr>
            <a:spLocks noGrp="1"/>
          </p:cNvSpPr>
          <p:nvPr>
            <p:ph type="pic" idx="1"/>
          </p:nvPr>
        </p:nvSpPr>
        <p:spPr bwMode="gray">
          <a:xfrm>
            <a:off x="4093399" y="2449820"/>
            <a:ext cx="1572768" cy="2833684"/>
          </a:xfrm>
          <a:solidFill>
            <a:schemeClr val="bg2"/>
          </a:solidFill>
          <a:ln w="1270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endParaRPr dirty="0"/>
          </a:p>
        </p:txBody>
      </p:sp>
    </p:spTree>
    <p:extLst>
      <p:ext uri="{BB962C8B-B14F-4D97-AF65-F5344CB8AC3E}">
        <p14:creationId xmlns:p14="http://schemas.microsoft.com/office/powerpoint/2010/main" val="1912960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10_Full Red with Title 1">
    <p:spTree>
      <p:nvGrpSpPr>
        <p:cNvPr id="1" name=""/>
        <p:cNvGrpSpPr/>
        <p:nvPr/>
      </p:nvGrpSpPr>
      <p:grpSpPr>
        <a:xfrm>
          <a:off x="0" y="0"/>
          <a:ext cx="0" cy="0"/>
          <a:chOff x="0" y="0"/>
          <a:chExt cx="0" cy="0"/>
        </a:xfrm>
      </p:grpSpPr>
      <p:sp>
        <p:nvSpPr>
          <p:cNvPr id="7" name="Rectangle 6"/>
          <p:cNvSpPr/>
          <p:nvPr userDrawn="1"/>
        </p:nvSpPr>
        <p:spPr bwMode="gray">
          <a:xfrm>
            <a:off x="635" y="0"/>
            <a:ext cx="12188825" cy="6858000"/>
          </a:xfrm>
          <a:prstGeom prst="rect">
            <a:avLst/>
          </a:prstGeom>
          <a:blipFill dpi="0" rotWithShape="1">
            <a:blip r:embed="rId2" cstate="print">
              <a:extLst>
                <a:ext uri="{28A0092B-C50C-407E-A947-70E740481C1C}">
                  <a14:useLocalDpi xmlns:a14="http://schemas.microsoft.com/office/drawing/2010/main"/>
                </a:ext>
              </a:extLst>
            </a:blip>
            <a:srcRect/>
            <a:stretch>
              <a:fillRect/>
            </a:stretch>
          </a:blipFill>
          <a:ln w="19050">
            <a:no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41" tIns="60920" rIns="121841" bIns="60920" numCol="1" spcCol="0" rtlCol="0" fromWordArt="0" anchor="b" anchorCtr="0" forceAA="0" compatLnSpc="1">
            <a:prstTxWarp prst="textNoShape">
              <a:avLst/>
            </a:prstTxWarp>
            <a:noAutofit/>
          </a:bodyPr>
          <a:lstStyle/>
          <a:p>
            <a:pPr algn="ctr" defTabSz="914400">
              <a:lnSpc>
                <a:spcPct val="90000"/>
              </a:lnSpc>
            </a:pPr>
            <a:endParaRPr lang="en-US" sz="2400" dirty="0">
              <a:solidFill>
                <a:srgbClr val="FFFFFF"/>
              </a:solidFill>
            </a:endParaRPr>
          </a:p>
        </p:txBody>
      </p:sp>
      <p:sp>
        <p:nvSpPr>
          <p:cNvPr id="2" name="Title 1"/>
          <p:cNvSpPr>
            <a:spLocks noGrp="1"/>
          </p:cNvSpPr>
          <p:nvPr>
            <p:ph type="title"/>
          </p:nvPr>
        </p:nvSpPr>
        <p:spPr bwMode="gray">
          <a:xfrm>
            <a:off x="532448" y="482872"/>
            <a:ext cx="11125199" cy="859210"/>
          </a:xfrm>
        </p:spPr>
        <p:txBody>
          <a:bodyPr anchor="t" anchorCtr="0">
            <a:spAutoFit/>
          </a:bodyPr>
          <a:lstStyle>
            <a:lvl1pPr>
              <a:defRPr sz="6700">
                <a:solidFill>
                  <a:schemeClr val="bg1"/>
                </a:solidFill>
              </a:defRPr>
            </a:lvl1pPr>
          </a:lstStyle>
          <a:p>
            <a:r>
              <a:rPr lang="en-US"/>
              <a:t>Click to edit Master title style</a:t>
            </a:r>
            <a:endParaRPr dirty="0"/>
          </a:p>
        </p:txBody>
      </p:sp>
    </p:spTree>
    <p:extLst>
      <p:ext uri="{BB962C8B-B14F-4D97-AF65-F5344CB8AC3E}">
        <p14:creationId xmlns:p14="http://schemas.microsoft.com/office/powerpoint/2010/main" val="3019612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4_Full Red with Title 2">
    <p:spTree>
      <p:nvGrpSpPr>
        <p:cNvPr id="1" name=""/>
        <p:cNvGrpSpPr/>
        <p:nvPr/>
      </p:nvGrpSpPr>
      <p:grpSpPr>
        <a:xfrm>
          <a:off x="0" y="0"/>
          <a:ext cx="0" cy="0"/>
          <a:chOff x="0" y="0"/>
          <a:chExt cx="0" cy="0"/>
        </a:xfrm>
      </p:grpSpPr>
      <p:sp>
        <p:nvSpPr>
          <p:cNvPr id="7" name="Rectangle 6"/>
          <p:cNvSpPr/>
          <p:nvPr userDrawn="1"/>
        </p:nvSpPr>
        <p:spPr bwMode="gray">
          <a:xfrm>
            <a:off x="599" y="0"/>
            <a:ext cx="12188825" cy="6858000"/>
          </a:xfrm>
          <a:prstGeom prst="rect">
            <a:avLst/>
          </a:prstGeom>
          <a:blipFill dpi="0" rotWithShape="1">
            <a:blip r:embed="rId2" cstate="print">
              <a:extLst>
                <a:ext uri="{28A0092B-C50C-407E-A947-70E740481C1C}">
                  <a14:useLocalDpi xmlns:a14="http://schemas.microsoft.com/office/drawing/2010/main"/>
                </a:ext>
              </a:extLst>
            </a:blip>
            <a:srcRect/>
            <a:stretch>
              <a:fillRect/>
            </a:stretch>
          </a:blipFill>
          <a:ln w="19050">
            <a:no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782" tIns="60891" rIns="121782" bIns="60891" numCol="1" spcCol="0" rtlCol="0" fromWordArt="0" anchor="b" anchorCtr="0" forceAA="0" compatLnSpc="1">
            <a:prstTxWarp prst="textNoShape">
              <a:avLst/>
            </a:prstTxWarp>
            <a:noAutofit/>
          </a:bodyPr>
          <a:lstStyle/>
          <a:p>
            <a:pPr algn="ctr" defTabSz="914400">
              <a:lnSpc>
                <a:spcPct val="90000"/>
              </a:lnSpc>
            </a:pPr>
            <a:endParaRPr lang="en-US" sz="2397" dirty="0">
              <a:solidFill>
                <a:srgbClr val="FFFFFF"/>
              </a:solidFill>
            </a:endParaRPr>
          </a:p>
        </p:txBody>
      </p:sp>
      <p:sp>
        <p:nvSpPr>
          <p:cNvPr id="2" name="Title 1"/>
          <p:cNvSpPr>
            <a:spLocks noGrp="1"/>
          </p:cNvSpPr>
          <p:nvPr>
            <p:ph type="title"/>
          </p:nvPr>
        </p:nvSpPr>
        <p:spPr bwMode="gray">
          <a:xfrm>
            <a:off x="531812" y="682114"/>
            <a:ext cx="11125200" cy="461665"/>
          </a:xfrm>
        </p:spPr>
        <p:txBody>
          <a:bodyPr vert="horz" lIns="0" tIns="0" rIns="0" bIns="0" rtlCol="0" anchor="ctr" anchorCtr="0">
            <a:spAutoFit/>
          </a:bodyPr>
          <a:lstStyle>
            <a:lvl1pPr>
              <a:defRPr dirty="0">
                <a:solidFill>
                  <a:schemeClr val="bg1"/>
                </a:solidFill>
                <a:effectLst>
                  <a:outerShdw blurRad="50800" dist="38100" dir="5400000" algn="ctr" rotWithShape="0">
                    <a:srgbClr val="000000">
                      <a:alpha val="40000"/>
                    </a:srgbClr>
                  </a:outerShdw>
                </a:effectLst>
              </a:defRPr>
            </a:lvl1pPr>
          </a:lstStyle>
          <a:p>
            <a:pPr lvl="0"/>
            <a:r>
              <a:rPr lang="en-US"/>
              <a:t>Click to edit Master title style</a:t>
            </a:r>
            <a:endParaRPr dirty="0"/>
          </a:p>
        </p:txBody>
      </p:sp>
      <p:pic>
        <p:nvPicPr>
          <p:cNvPr id="4" name="Oracle red badge logo"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ltGray">
          <a:xfrm>
            <a:off x="532220" y="6263640"/>
            <a:ext cx="1622861" cy="594360"/>
          </a:xfrm>
          <a:prstGeom prst="rect">
            <a:avLst/>
          </a:prstGeom>
        </p:spPr>
      </p:pic>
      <p:sp>
        <p:nvSpPr>
          <p:cNvPr id="5" name="Date Placeholder 3"/>
          <p:cNvSpPr>
            <a:spLocks noGrp="1"/>
          </p:cNvSpPr>
          <p:nvPr>
            <p:ph type="dt" sz="half" idx="2"/>
          </p:nvPr>
        </p:nvSpPr>
        <p:spPr bwMode="gray">
          <a:xfrm>
            <a:off x="4563693" y="6556248"/>
            <a:ext cx="1226398" cy="182880"/>
          </a:xfrm>
          <a:prstGeom prst="rect">
            <a:avLst/>
          </a:prstGeom>
        </p:spPr>
        <p:txBody>
          <a:bodyPr vert="horz" wrap="none" lIns="0" tIns="0" rIns="0" bIns="0" rtlCol="0" anchor="ctr"/>
          <a:lstStyle>
            <a:lvl1pPr algn="r">
              <a:defRPr sz="800">
                <a:solidFill>
                  <a:schemeClr val="tx1">
                    <a:lumMod val="60000"/>
                    <a:lumOff val="40000"/>
                  </a:schemeClr>
                </a:solidFill>
              </a:defRPr>
            </a:lvl1pPr>
          </a:lstStyle>
          <a:p>
            <a:endParaRPr dirty="0">
              <a:solidFill>
                <a:srgbClr val="5F5F5F">
                  <a:lumMod val="60000"/>
                  <a:lumOff val="40000"/>
                </a:srgbClr>
              </a:solidFill>
            </a:endParaRPr>
          </a:p>
        </p:txBody>
      </p:sp>
      <p:sp>
        <p:nvSpPr>
          <p:cNvPr id="6" name="TextBox 5"/>
          <p:cNvSpPr txBox="1"/>
          <p:nvPr userDrawn="1"/>
        </p:nvSpPr>
        <p:spPr bwMode="gray">
          <a:xfrm>
            <a:off x="5990237" y="6556248"/>
            <a:ext cx="2787651" cy="182880"/>
          </a:xfrm>
          <a:prstGeom prst="rect">
            <a:avLst/>
          </a:prstGeom>
          <a:noFill/>
        </p:spPr>
        <p:txBody>
          <a:bodyPr wrap="none" lIns="0" tIns="0" rIns="0" bIns="0" rtlCol="0" anchor="ctr" anchorCtr="0">
            <a:noAutofit/>
          </a:bodyPr>
          <a:lstStyle/>
          <a:p>
            <a:pPr defTabSz="914400"/>
            <a:r>
              <a:rPr sz="800" dirty="0">
                <a:solidFill>
                  <a:srgbClr val="5F5F5F">
                    <a:lumMod val="60000"/>
                    <a:lumOff val="40000"/>
                  </a:srgbClr>
                </a:solidFill>
              </a:rPr>
              <a:t>Copyright © </a:t>
            </a:r>
            <a:r>
              <a:rPr lang="en-US" sz="800" dirty="0">
                <a:solidFill>
                  <a:srgbClr val="5F5F5F">
                    <a:lumMod val="60000"/>
                    <a:lumOff val="40000"/>
                  </a:srgbClr>
                </a:solidFill>
              </a:rPr>
              <a:t>2016</a:t>
            </a:r>
            <a:r>
              <a:rPr sz="800" dirty="0">
                <a:solidFill>
                  <a:srgbClr val="5F5F5F">
                    <a:lumMod val="60000"/>
                    <a:lumOff val="40000"/>
                  </a:srgbClr>
                </a:solidFill>
              </a:rPr>
              <a:t> Oracle and/or its affiliates. All rights reserved.  |</a:t>
            </a:r>
          </a:p>
        </p:txBody>
      </p:sp>
      <p:sp>
        <p:nvSpPr>
          <p:cNvPr id="8" name="Footer Placeholder 4"/>
          <p:cNvSpPr>
            <a:spLocks noGrp="1"/>
          </p:cNvSpPr>
          <p:nvPr>
            <p:ph type="ftr" sz="quarter" idx="3"/>
          </p:nvPr>
        </p:nvSpPr>
        <p:spPr bwMode="gray">
          <a:xfrm>
            <a:off x="8777888" y="6556248"/>
            <a:ext cx="2498723" cy="182880"/>
          </a:xfrm>
          <a:prstGeom prst="rect">
            <a:avLst/>
          </a:prstGeom>
        </p:spPr>
        <p:txBody>
          <a:bodyPr vert="horz" wrap="none" lIns="0" tIns="0" rIns="0" bIns="0" rtlCol="0" anchor="ctr"/>
          <a:lstStyle>
            <a:lvl1pPr algn="l">
              <a:defRPr sz="800">
                <a:solidFill>
                  <a:schemeClr val="tx1">
                    <a:lumMod val="60000"/>
                    <a:lumOff val="40000"/>
                  </a:schemeClr>
                </a:solidFill>
              </a:defRPr>
            </a:lvl1pPr>
          </a:lstStyle>
          <a:p>
            <a:endParaRPr dirty="0">
              <a:solidFill>
                <a:srgbClr val="5F5F5F">
                  <a:lumMod val="60000"/>
                  <a:lumOff val="40000"/>
                </a:srgbClr>
              </a:solidFill>
            </a:endParaRPr>
          </a:p>
        </p:txBody>
      </p:sp>
      <p:sp>
        <p:nvSpPr>
          <p:cNvPr id="9" name="Slide Number Placeholder 5"/>
          <p:cNvSpPr>
            <a:spLocks noGrp="1"/>
          </p:cNvSpPr>
          <p:nvPr>
            <p:ph type="sldNum" sz="quarter" idx="4"/>
          </p:nvPr>
        </p:nvSpPr>
        <p:spPr bwMode="gray">
          <a:xfrm>
            <a:off x="11276263" y="6556248"/>
            <a:ext cx="381661" cy="182880"/>
          </a:xfrm>
          <a:prstGeom prst="rect">
            <a:avLst/>
          </a:prstGeom>
        </p:spPr>
        <p:txBody>
          <a:bodyPr vert="horz" wrap="none" lIns="0" tIns="0" rIns="0" bIns="0" rtlCol="0" anchor="ctr"/>
          <a:lstStyle>
            <a:lvl1pPr algn="r">
              <a:defRPr sz="800">
                <a:solidFill>
                  <a:schemeClr val="tx1">
                    <a:lumMod val="60000"/>
                    <a:lumOff val="40000"/>
                  </a:schemeClr>
                </a:solidFill>
              </a:defRPr>
            </a:lvl1pPr>
          </a:lstStyle>
          <a:p>
            <a:pPr defTabSz="914400"/>
            <a:fld id="{C51EAA63-D034-42AE-91FA-B13B9518C7BE}" type="slidenum">
              <a:rPr>
                <a:solidFill>
                  <a:srgbClr val="5F5F5F">
                    <a:lumMod val="60000"/>
                    <a:lumOff val="40000"/>
                  </a:srgbClr>
                </a:solidFill>
              </a:rPr>
              <a:pPr defTabSz="914400"/>
              <a:t>‹#›</a:t>
            </a:fld>
            <a:endParaRPr dirty="0">
              <a:solidFill>
                <a:srgbClr val="5F5F5F">
                  <a:lumMod val="60000"/>
                  <a:lumOff val="40000"/>
                </a:srgbClr>
              </a:solidFill>
            </a:endParaRPr>
          </a:p>
        </p:txBody>
      </p:sp>
    </p:spTree>
    <p:extLst>
      <p:ext uri="{BB962C8B-B14F-4D97-AF65-F5344CB8AC3E}">
        <p14:creationId xmlns:p14="http://schemas.microsoft.com/office/powerpoint/2010/main" val="2864583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1_Full Red with Title 1">
    <p:spTree>
      <p:nvGrpSpPr>
        <p:cNvPr id="1" name=""/>
        <p:cNvGrpSpPr/>
        <p:nvPr/>
      </p:nvGrpSpPr>
      <p:grpSpPr>
        <a:xfrm>
          <a:off x="0" y="0"/>
          <a:ext cx="0" cy="0"/>
          <a:chOff x="0" y="0"/>
          <a:chExt cx="0" cy="0"/>
        </a:xfrm>
      </p:grpSpPr>
      <p:sp>
        <p:nvSpPr>
          <p:cNvPr id="7" name="Rectangle 6"/>
          <p:cNvSpPr/>
          <p:nvPr userDrawn="1"/>
        </p:nvSpPr>
        <p:spPr bwMode="gray">
          <a:xfrm>
            <a:off x="599" y="0"/>
            <a:ext cx="12188825" cy="6858000"/>
          </a:xfrm>
          <a:prstGeom prst="rect">
            <a:avLst/>
          </a:prstGeom>
          <a:blipFill dpi="0" rotWithShape="1">
            <a:blip r:embed="rId2" cstate="print">
              <a:extLst>
                <a:ext uri="{28A0092B-C50C-407E-A947-70E740481C1C}">
                  <a14:useLocalDpi xmlns:a14="http://schemas.microsoft.com/office/drawing/2010/main"/>
                </a:ext>
              </a:extLst>
            </a:blip>
            <a:srcRect/>
            <a:stretch>
              <a:fillRect/>
            </a:stretch>
          </a:blipFill>
          <a:ln w="19050">
            <a:no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782" tIns="60891" rIns="121782" bIns="60891" numCol="1" spcCol="0" rtlCol="0" fromWordArt="0" anchor="b" anchorCtr="0" forceAA="0" compatLnSpc="1">
            <a:prstTxWarp prst="textNoShape">
              <a:avLst/>
            </a:prstTxWarp>
            <a:noAutofit/>
          </a:bodyPr>
          <a:lstStyle/>
          <a:p>
            <a:pPr algn="ctr" defTabSz="914400">
              <a:lnSpc>
                <a:spcPct val="90000"/>
              </a:lnSpc>
            </a:pPr>
            <a:endParaRPr lang="en-US" sz="2397" dirty="0">
              <a:solidFill>
                <a:srgbClr val="FFFFFF"/>
              </a:solidFill>
            </a:endParaRPr>
          </a:p>
        </p:txBody>
      </p:sp>
      <p:sp>
        <p:nvSpPr>
          <p:cNvPr id="2" name="Title 1"/>
          <p:cNvSpPr>
            <a:spLocks noGrp="1"/>
          </p:cNvSpPr>
          <p:nvPr>
            <p:ph type="title"/>
          </p:nvPr>
        </p:nvSpPr>
        <p:spPr bwMode="gray">
          <a:xfrm>
            <a:off x="531812" y="482875"/>
            <a:ext cx="11125200" cy="845872"/>
          </a:xfrm>
        </p:spPr>
        <p:txBody>
          <a:bodyPr anchor="t" anchorCtr="0">
            <a:spAutoFit/>
          </a:bodyPr>
          <a:lstStyle>
            <a:lvl1pPr>
              <a:defRPr sz="6596">
                <a:solidFill>
                  <a:schemeClr val="bg1"/>
                </a:solidFill>
              </a:defRPr>
            </a:lvl1pPr>
          </a:lstStyle>
          <a:p>
            <a:r>
              <a:rPr lang="en-US"/>
              <a:t>Click to edit Master title style</a:t>
            </a:r>
            <a:endParaRPr dirty="0"/>
          </a:p>
        </p:txBody>
      </p:sp>
    </p:spTree>
    <p:extLst>
      <p:ext uri="{BB962C8B-B14F-4D97-AF65-F5344CB8AC3E}">
        <p14:creationId xmlns:p14="http://schemas.microsoft.com/office/powerpoint/2010/main" val="133562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8_Red with gray outline">
    <p:spTree>
      <p:nvGrpSpPr>
        <p:cNvPr id="1" name=""/>
        <p:cNvGrpSpPr/>
        <p:nvPr/>
      </p:nvGrpSpPr>
      <p:grpSpPr>
        <a:xfrm>
          <a:off x="0" y="0"/>
          <a:ext cx="0" cy="0"/>
          <a:chOff x="0" y="0"/>
          <a:chExt cx="0" cy="0"/>
        </a:xfrm>
      </p:grpSpPr>
      <p:sp>
        <p:nvSpPr>
          <p:cNvPr id="7" name="Rectangle 6"/>
          <p:cNvSpPr/>
          <p:nvPr userDrawn="1"/>
        </p:nvSpPr>
        <p:spPr bwMode="gray">
          <a:xfrm>
            <a:off x="599" y="-3048"/>
            <a:ext cx="12188825" cy="6858000"/>
          </a:xfrm>
          <a:prstGeom prst="rect">
            <a:avLst/>
          </a:prstGeom>
          <a:blipFill dpi="0" rotWithShape="1">
            <a:blip r:embed="rId2" cstate="print">
              <a:extLst>
                <a:ext uri="{28A0092B-C50C-407E-A947-70E740481C1C}">
                  <a14:useLocalDpi xmlns:a14="http://schemas.microsoft.com/office/drawing/2010/main"/>
                </a:ext>
              </a:extLst>
            </a:blip>
            <a:srcRect/>
            <a:stretch>
              <a:fillRect/>
            </a:stretch>
          </a:blipFill>
          <a:ln w="19050">
            <a:no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782" tIns="60891" rIns="121782" bIns="60891" numCol="1" spcCol="0" rtlCol="0" fromWordArt="0" anchor="ctr" anchorCtr="0" forceAA="0" compatLnSpc="1">
            <a:prstTxWarp prst="textNoShape">
              <a:avLst/>
            </a:prstTxWarp>
            <a:noAutofit/>
          </a:bodyPr>
          <a:lstStyle/>
          <a:p>
            <a:pPr algn="ctr" defTabSz="914400">
              <a:lnSpc>
                <a:spcPct val="90000"/>
              </a:lnSpc>
            </a:pPr>
            <a:endParaRPr lang="en-US" sz="2397" dirty="0">
              <a:solidFill>
                <a:srgbClr val="FFFFFF"/>
              </a:solidFill>
            </a:endParaRPr>
          </a:p>
        </p:txBody>
      </p:sp>
      <p:sp>
        <p:nvSpPr>
          <p:cNvPr id="2" name="Title 1"/>
          <p:cNvSpPr>
            <a:spLocks noGrp="1"/>
          </p:cNvSpPr>
          <p:nvPr>
            <p:ph type="title"/>
          </p:nvPr>
        </p:nvSpPr>
        <p:spPr bwMode="gray">
          <a:xfrm>
            <a:off x="531812" y="676567"/>
            <a:ext cx="11125200" cy="461665"/>
          </a:xfrm>
        </p:spPr>
        <p:txBody>
          <a:bodyPr anchor="ctr" anchorCtr="0">
            <a:spAutoFit/>
          </a:bodyPr>
          <a:lstStyle>
            <a:lvl1pPr>
              <a:defRPr>
                <a:solidFill>
                  <a:schemeClr val="bg1"/>
                </a:solidFill>
                <a:effectLst>
                  <a:outerShdw blurRad="50800" dist="38100" dir="5400000" algn="ctr" rotWithShape="0">
                    <a:srgbClr val="000000">
                      <a:alpha val="40000"/>
                    </a:srgbClr>
                  </a:outerShdw>
                </a:effectLst>
              </a:defRPr>
            </a:lvl1pPr>
          </a:lstStyle>
          <a:p>
            <a:r>
              <a:rPr lang="en-US" dirty="0"/>
              <a:t>Click to edit Master title style</a:t>
            </a:r>
            <a:endParaRPr dirty="0"/>
          </a:p>
        </p:txBody>
      </p:sp>
      <p:grpSp>
        <p:nvGrpSpPr>
          <p:cNvPr id="8" name="Border"/>
          <p:cNvGrpSpPr/>
          <p:nvPr userDrawn="1"/>
        </p:nvGrpSpPr>
        <p:grpSpPr>
          <a:xfrm>
            <a:off x="312" y="0"/>
            <a:ext cx="12189399" cy="6858000"/>
            <a:chOff x="-287" y="0"/>
            <a:chExt cx="12189399" cy="6858000"/>
          </a:xfrm>
        </p:grpSpPr>
        <p:sp>
          <p:nvSpPr>
            <p:cNvPr id="9" name="Rectangle 8"/>
            <p:cNvSpPr/>
            <p:nvPr/>
          </p:nvSpPr>
          <p:spPr bwMode="gray">
            <a:xfrm>
              <a:off x="-287" y="0"/>
              <a:ext cx="193962" cy="68521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sz="1798" dirty="0">
                <a:solidFill>
                  <a:srgbClr val="FFFFFF"/>
                </a:solidFill>
              </a:endParaRPr>
            </a:p>
          </p:txBody>
        </p:sp>
        <p:sp>
          <p:nvSpPr>
            <p:cNvPr id="10" name="Rectangle 9"/>
            <p:cNvSpPr/>
            <p:nvPr/>
          </p:nvSpPr>
          <p:spPr bwMode="gray">
            <a:xfrm>
              <a:off x="11995151" y="5854"/>
              <a:ext cx="193960" cy="68521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sz="1798" dirty="0">
                <a:solidFill>
                  <a:srgbClr val="FFFFFF"/>
                </a:solidFill>
              </a:endParaRPr>
            </a:p>
          </p:txBody>
        </p:sp>
        <p:sp>
          <p:nvSpPr>
            <p:cNvPr id="11" name="Rectangle 10"/>
            <p:cNvSpPr/>
            <p:nvPr/>
          </p:nvSpPr>
          <p:spPr bwMode="gray">
            <a:xfrm>
              <a:off x="-286" y="6400800"/>
              <a:ext cx="12189396" cy="4572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sz="1798" dirty="0">
                <a:solidFill>
                  <a:srgbClr val="FFFFFF"/>
                </a:solidFill>
              </a:endParaRPr>
            </a:p>
          </p:txBody>
        </p:sp>
        <p:sp>
          <p:nvSpPr>
            <p:cNvPr id="12" name="Rectangle 11"/>
            <p:cNvSpPr/>
            <p:nvPr/>
          </p:nvSpPr>
          <p:spPr bwMode="gray">
            <a:xfrm>
              <a:off x="-286" y="0"/>
              <a:ext cx="12189398" cy="192024"/>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sz="1798" dirty="0">
                <a:solidFill>
                  <a:srgbClr val="FFFFFF"/>
                </a:solidFill>
              </a:endParaRPr>
            </a:p>
          </p:txBody>
        </p:sp>
      </p:grpSp>
      <p:pic>
        <p:nvPicPr>
          <p:cNvPr id="13" name="Oracle red badge logo"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ltGray">
          <a:xfrm>
            <a:off x="532220" y="6263640"/>
            <a:ext cx="1622861" cy="594360"/>
          </a:xfrm>
          <a:prstGeom prst="rect">
            <a:avLst/>
          </a:prstGeom>
        </p:spPr>
      </p:pic>
      <p:sp>
        <p:nvSpPr>
          <p:cNvPr id="14" name="Date Placeholder 3"/>
          <p:cNvSpPr>
            <a:spLocks noGrp="1"/>
          </p:cNvSpPr>
          <p:nvPr>
            <p:ph type="dt" sz="half" idx="2"/>
          </p:nvPr>
        </p:nvSpPr>
        <p:spPr bwMode="gray">
          <a:xfrm>
            <a:off x="4563693" y="6556248"/>
            <a:ext cx="1226398" cy="182880"/>
          </a:xfrm>
          <a:prstGeom prst="rect">
            <a:avLst/>
          </a:prstGeom>
        </p:spPr>
        <p:txBody>
          <a:bodyPr vert="horz" wrap="none" lIns="0" tIns="0" rIns="0" bIns="0" rtlCol="0" anchor="ctr"/>
          <a:lstStyle>
            <a:lvl1pPr algn="r">
              <a:defRPr sz="800">
                <a:solidFill>
                  <a:schemeClr val="tx1">
                    <a:lumMod val="60000"/>
                    <a:lumOff val="40000"/>
                  </a:schemeClr>
                </a:solidFill>
              </a:defRPr>
            </a:lvl1pPr>
          </a:lstStyle>
          <a:p>
            <a:endParaRPr dirty="0">
              <a:solidFill>
                <a:srgbClr val="5F5F5F">
                  <a:lumMod val="60000"/>
                  <a:lumOff val="40000"/>
                </a:srgbClr>
              </a:solidFill>
            </a:endParaRPr>
          </a:p>
        </p:txBody>
      </p:sp>
      <p:sp>
        <p:nvSpPr>
          <p:cNvPr id="15" name="TextBox 14"/>
          <p:cNvSpPr txBox="1"/>
          <p:nvPr userDrawn="1"/>
        </p:nvSpPr>
        <p:spPr bwMode="gray">
          <a:xfrm>
            <a:off x="5990237" y="6556248"/>
            <a:ext cx="2787651" cy="182880"/>
          </a:xfrm>
          <a:prstGeom prst="rect">
            <a:avLst/>
          </a:prstGeom>
          <a:noFill/>
        </p:spPr>
        <p:txBody>
          <a:bodyPr wrap="none" lIns="0" tIns="0" rIns="0" bIns="0" rtlCol="0" anchor="ctr" anchorCtr="0">
            <a:noAutofit/>
          </a:bodyPr>
          <a:lstStyle/>
          <a:p>
            <a:pPr defTabSz="914400"/>
            <a:r>
              <a:rPr sz="800" dirty="0">
                <a:solidFill>
                  <a:srgbClr val="5F5F5F">
                    <a:lumMod val="60000"/>
                    <a:lumOff val="40000"/>
                  </a:srgbClr>
                </a:solidFill>
              </a:rPr>
              <a:t>Copyright © </a:t>
            </a:r>
            <a:r>
              <a:rPr lang="en-US" sz="800" dirty="0">
                <a:solidFill>
                  <a:srgbClr val="5F5F5F">
                    <a:lumMod val="60000"/>
                    <a:lumOff val="40000"/>
                  </a:srgbClr>
                </a:solidFill>
              </a:rPr>
              <a:t>2016</a:t>
            </a:r>
            <a:r>
              <a:rPr sz="800" dirty="0">
                <a:solidFill>
                  <a:srgbClr val="5F5F5F">
                    <a:lumMod val="60000"/>
                    <a:lumOff val="40000"/>
                  </a:srgbClr>
                </a:solidFill>
              </a:rPr>
              <a:t> Oracle and/or its affiliates. All rights reserved.  |</a:t>
            </a:r>
          </a:p>
        </p:txBody>
      </p:sp>
      <p:sp>
        <p:nvSpPr>
          <p:cNvPr id="16" name="Footer Placeholder 4"/>
          <p:cNvSpPr>
            <a:spLocks noGrp="1"/>
          </p:cNvSpPr>
          <p:nvPr>
            <p:ph type="ftr" sz="quarter" idx="3"/>
          </p:nvPr>
        </p:nvSpPr>
        <p:spPr bwMode="gray">
          <a:xfrm>
            <a:off x="8777888" y="6556248"/>
            <a:ext cx="2498723" cy="182880"/>
          </a:xfrm>
          <a:prstGeom prst="rect">
            <a:avLst/>
          </a:prstGeom>
        </p:spPr>
        <p:txBody>
          <a:bodyPr vert="horz" wrap="none" lIns="0" tIns="0" rIns="0" bIns="0" rtlCol="0" anchor="ctr"/>
          <a:lstStyle>
            <a:lvl1pPr algn="l">
              <a:defRPr sz="800">
                <a:solidFill>
                  <a:schemeClr val="tx1">
                    <a:lumMod val="60000"/>
                    <a:lumOff val="40000"/>
                  </a:schemeClr>
                </a:solidFill>
              </a:defRPr>
            </a:lvl1pPr>
          </a:lstStyle>
          <a:p>
            <a:endParaRPr dirty="0">
              <a:solidFill>
                <a:srgbClr val="5F5F5F">
                  <a:lumMod val="60000"/>
                  <a:lumOff val="40000"/>
                </a:srgbClr>
              </a:solidFill>
            </a:endParaRPr>
          </a:p>
        </p:txBody>
      </p:sp>
      <p:sp>
        <p:nvSpPr>
          <p:cNvPr id="17" name="Slide Number Placeholder 5"/>
          <p:cNvSpPr>
            <a:spLocks noGrp="1"/>
          </p:cNvSpPr>
          <p:nvPr>
            <p:ph type="sldNum" sz="quarter" idx="4"/>
          </p:nvPr>
        </p:nvSpPr>
        <p:spPr bwMode="gray">
          <a:xfrm>
            <a:off x="11276263" y="6556248"/>
            <a:ext cx="381661" cy="182880"/>
          </a:xfrm>
          <a:prstGeom prst="rect">
            <a:avLst/>
          </a:prstGeom>
        </p:spPr>
        <p:txBody>
          <a:bodyPr vert="horz" wrap="none" lIns="0" tIns="0" rIns="0" bIns="0" rtlCol="0" anchor="ctr"/>
          <a:lstStyle>
            <a:lvl1pPr algn="r">
              <a:defRPr sz="800">
                <a:solidFill>
                  <a:schemeClr val="tx1">
                    <a:lumMod val="60000"/>
                    <a:lumOff val="40000"/>
                  </a:schemeClr>
                </a:solidFill>
              </a:defRPr>
            </a:lvl1pPr>
          </a:lstStyle>
          <a:p>
            <a:pPr defTabSz="914400"/>
            <a:fld id="{C51EAA63-D034-42AE-91FA-B13B9518C7BE}" type="slidenum">
              <a:rPr>
                <a:solidFill>
                  <a:srgbClr val="5F5F5F">
                    <a:lumMod val="60000"/>
                    <a:lumOff val="40000"/>
                  </a:srgbClr>
                </a:solidFill>
              </a:rPr>
              <a:pPr defTabSz="914400"/>
              <a:t>‹#›</a:t>
            </a:fld>
            <a:endParaRPr dirty="0">
              <a:solidFill>
                <a:srgbClr val="5F5F5F">
                  <a:lumMod val="60000"/>
                  <a:lumOff val="40000"/>
                </a:srgbClr>
              </a:solidFill>
            </a:endParaRPr>
          </a:p>
        </p:txBody>
      </p:sp>
    </p:spTree>
    <p:extLst>
      <p:ext uri="{BB962C8B-B14F-4D97-AF65-F5344CB8AC3E}">
        <p14:creationId xmlns:p14="http://schemas.microsoft.com/office/powerpoint/2010/main" val="3241755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6_Remote Speaker Picture">
    <p:spTree>
      <p:nvGrpSpPr>
        <p:cNvPr id="1" name=""/>
        <p:cNvGrpSpPr/>
        <p:nvPr/>
      </p:nvGrpSpPr>
      <p:grpSpPr>
        <a:xfrm>
          <a:off x="0" y="0"/>
          <a:ext cx="0" cy="0"/>
          <a:chOff x="0" y="0"/>
          <a:chExt cx="0" cy="0"/>
        </a:xfrm>
      </p:grpSpPr>
      <p:sp>
        <p:nvSpPr>
          <p:cNvPr id="8" name="Picture Placeholder 15"/>
          <p:cNvSpPr>
            <a:spLocks noGrp="1"/>
          </p:cNvSpPr>
          <p:nvPr>
            <p:ph type="pic" sz="quarter" idx="14" hasCustomPrompt="1"/>
          </p:nvPr>
        </p:nvSpPr>
        <p:spPr>
          <a:xfrm>
            <a:off x="2286599" y="1828800"/>
            <a:ext cx="3474720" cy="3840480"/>
          </a:xfrm>
          <a:solidFill>
            <a:schemeClr val="bg2"/>
          </a:solidFill>
        </p:spPr>
        <p:txBody>
          <a:bodyPr tIns="91440">
            <a:noAutofit/>
          </a:bodyPr>
          <a:lstStyle>
            <a:lvl1pPr marL="0" indent="0" algn="ctr">
              <a:spcBef>
                <a:spcPts val="0"/>
              </a:spcBef>
              <a:buNone/>
              <a:defRPr sz="1798" baseline="0">
                <a:solidFill>
                  <a:schemeClr val="tx1"/>
                </a:solidFill>
              </a:defRPr>
            </a:lvl1pPr>
          </a:lstStyle>
          <a:p>
            <a:r>
              <a:rPr dirty="0"/>
              <a:t>Click icon to insert picture</a:t>
            </a:r>
          </a:p>
        </p:txBody>
      </p:sp>
      <p:sp>
        <p:nvSpPr>
          <p:cNvPr id="10" name="Text Placeholder 10"/>
          <p:cNvSpPr>
            <a:spLocks noGrp="1"/>
          </p:cNvSpPr>
          <p:nvPr>
            <p:ph type="body" sz="quarter" idx="15"/>
          </p:nvPr>
        </p:nvSpPr>
        <p:spPr>
          <a:xfrm>
            <a:off x="6035040" y="1828799"/>
            <a:ext cx="5621972" cy="3840480"/>
          </a:xfrm>
        </p:spPr>
        <p:txBody>
          <a:bodyPr anchor="ctr" anchorCtr="0"/>
          <a:lstStyle>
            <a:lvl1pPr>
              <a:spcBef>
                <a:spcPts val="0"/>
              </a:spcBef>
              <a:spcAft>
                <a:spcPts val="800"/>
              </a:spcAft>
              <a:buClr>
                <a:schemeClr val="bg1"/>
              </a:buClr>
              <a:defRPr b="1"/>
            </a:lvl1pPr>
            <a:lvl2pPr marL="228462">
              <a:spcBef>
                <a:spcPts val="0"/>
              </a:spcBef>
              <a:buClr>
                <a:schemeClr val="bg1"/>
              </a:buClr>
              <a:defRPr/>
            </a:lvl2pPr>
          </a:lstStyle>
          <a:p>
            <a:pPr lvl="0"/>
            <a:r>
              <a:rPr lang="en-US" dirty="0"/>
              <a:t>Click to edit Master text styles</a:t>
            </a:r>
          </a:p>
          <a:p>
            <a:pPr lvl="1"/>
            <a:r>
              <a:rPr lang="en-US" dirty="0"/>
              <a:t>Second level</a:t>
            </a:r>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71460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6_Android Smartphone and Tablet: Horizontal">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786728" y="2011150"/>
            <a:ext cx="1819656" cy="3522853"/>
          </a:xfrm>
          <a:prstGeom prst="rect">
            <a:avLst/>
          </a:prstGeom>
        </p:spPr>
      </p:pic>
      <p:pic>
        <p:nvPicPr>
          <p:cNvPr id="11" name="Picture 10" descr="Photos, screen captures, graphics can be inserted in a white mobile phone and tablet" title="Android Smartphone and Tablet: Horizontal Layout"/>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4241990" y="1585325"/>
            <a:ext cx="5829300" cy="4107283"/>
          </a:xfrm>
          <a:prstGeom prst="rect">
            <a:avLst/>
          </a:prstGeom>
        </p:spPr>
      </p:pic>
      <p:sp>
        <p:nvSpPr>
          <p:cNvPr id="3" name="Picture Placeholder 2"/>
          <p:cNvSpPr>
            <a:spLocks noGrp="1"/>
          </p:cNvSpPr>
          <p:nvPr>
            <p:ph type="pic" idx="1"/>
          </p:nvPr>
        </p:nvSpPr>
        <p:spPr bwMode="gray">
          <a:xfrm>
            <a:off x="1910171" y="2364583"/>
            <a:ext cx="1572768" cy="2833684"/>
          </a:xfrm>
          <a:solidFill>
            <a:schemeClr val="bg2"/>
          </a:solidFill>
          <a:ln w="12700">
            <a:solidFill>
              <a:schemeClr val="bg2"/>
            </a:solidFill>
          </a:ln>
        </p:spPr>
        <p:txBody>
          <a:bodyPr tIns="182880">
            <a:normAutofit/>
          </a:bodyPr>
          <a:lstStyle>
            <a:lvl1pPr marL="0" indent="0" algn="ctr">
              <a:buNone/>
              <a:defRPr sz="1998"/>
            </a:lvl1pPr>
            <a:lvl2pPr marL="456926" indent="0">
              <a:buNone/>
              <a:defRPr sz="2798"/>
            </a:lvl2pPr>
            <a:lvl3pPr marL="913852" indent="0">
              <a:buNone/>
              <a:defRPr sz="2398"/>
            </a:lvl3pPr>
            <a:lvl4pPr marL="1370778" indent="0">
              <a:buNone/>
              <a:defRPr sz="1998"/>
            </a:lvl4pPr>
            <a:lvl5pPr marL="1827703" indent="0">
              <a:buNone/>
              <a:defRPr sz="1998"/>
            </a:lvl5pPr>
            <a:lvl6pPr marL="2284628" indent="0">
              <a:buNone/>
              <a:defRPr sz="1998"/>
            </a:lvl6pPr>
            <a:lvl7pPr marL="2741554" indent="0">
              <a:buNone/>
              <a:defRPr sz="1998"/>
            </a:lvl7pPr>
            <a:lvl8pPr marL="3198480" indent="0">
              <a:buNone/>
              <a:defRPr sz="1998"/>
            </a:lvl8pPr>
            <a:lvl9pPr marL="3655406" indent="0">
              <a:buNone/>
              <a:defRPr sz="1998"/>
            </a:lvl9pPr>
          </a:lstStyle>
          <a:p>
            <a:r>
              <a:rPr lang="en-US" dirty="0"/>
              <a:t>Click icon to add picture</a:t>
            </a:r>
            <a:endParaRPr dirty="0"/>
          </a:p>
        </p:txBody>
      </p:sp>
      <p:sp>
        <p:nvSpPr>
          <p:cNvPr id="9" name="Picture Placeholder 2"/>
          <p:cNvSpPr>
            <a:spLocks noGrp="1"/>
          </p:cNvSpPr>
          <p:nvPr>
            <p:ph type="pic" idx="13"/>
          </p:nvPr>
        </p:nvSpPr>
        <p:spPr bwMode="gray">
          <a:xfrm>
            <a:off x="4532911" y="1975104"/>
            <a:ext cx="5248656" cy="3328416"/>
          </a:xfrm>
          <a:solidFill>
            <a:schemeClr val="bg2"/>
          </a:solidFill>
          <a:ln w="12700">
            <a:solidFill>
              <a:schemeClr val="bg2"/>
            </a:solidFill>
          </a:ln>
        </p:spPr>
        <p:txBody>
          <a:bodyPr tIns="182880">
            <a:normAutofit/>
          </a:bodyPr>
          <a:lstStyle>
            <a:lvl1pPr marL="0" indent="0" algn="ctr">
              <a:buNone/>
              <a:defRPr sz="1998"/>
            </a:lvl1pPr>
            <a:lvl2pPr marL="456926" indent="0">
              <a:buNone/>
              <a:defRPr sz="2798"/>
            </a:lvl2pPr>
            <a:lvl3pPr marL="913852" indent="0">
              <a:buNone/>
              <a:defRPr sz="2398"/>
            </a:lvl3pPr>
            <a:lvl4pPr marL="1370778" indent="0">
              <a:buNone/>
              <a:defRPr sz="1998"/>
            </a:lvl4pPr>
            <a:lvl5pPr marL="1827703" indent="0">
              <a:buNone/>
              <a:defRPr sz="1998"/>
            </a:lvl5pPr>
            <a:lvl6pPr marL="2284628" indent="0">
              <a:buNone/>
              <a:defRPr sz="1998"/>
            </a:lvl6pPr>
            <a:lvl7pPr marL="2741554" indent="0">
              <a:buNone/>
              <a:defRPr sz="1998"/>
            </a:lvl7pPr>
            <a:lvl8pPr marL="3198480" indent="0">
              <a:buNone/>
              <a:defRPr sz="1998"/>
            </a:lvl8pPr>
            <a:lvl9pPr marL="3655406" indent="0">
              <a:buNone/>
              <a:defRPr sz="1998"/>
            </a:lvl9pPr>
          </a:lstStyle>
          <a:p>
            <a:r>
              <a:rPr lang="en-US" dirty="0"/>
              <a:t>Click icon to add picture</a:t>
            </a:r>
            <a:endParaRPr dirty="0"/>
          </a:p>
        </p:txBody>
      </p:sp>
      <p:sp>
        <p:nvSpPr>
          <p:cNvPr id="4" name="Title 3"/>
          <p:cNvSpPr>
            <a:spLocks noGrp="1"/>
          </p:cNvSpPr>
          <p:nvPr>
            <p:ph type="title"/>
          </p:nvPr>
        </p:nvSpPr>
        <p:spPr/>
        <p:txBody>
          <a:bodyPr/>
          <a:lstStyle/>
          <a:p>
            <a:r>
              <a:rPr lang="en-US" dirty="0"/>
              <a:t>Click to edit Master title style</a:t>
            </a:r>
            <a:endParaRPr dirty="0"/>
          </a:p>
        </p:txBody>
      </p:sp>
    </p:spTree>
    <p:extLst>
      <p:ext uri="{BB962C8B-B14F-4D97-AF65-F5344CB8AC3E}">
        <p14:creationId xmlns:p14="http://schemas.microsoft.com/office/powerpoint/2010/main" val="1755083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6_Android Smartphone and Tablet: Vertical">
    <p:spTree>
      <p:nvGrpSpPr>
        <p:cNvPr id="1" name=""/>
        <p:cNvGrpSpPr/>
        <p:nvPr/>
      </p:nvGrpSpPr>
      <p:grpSpPr>
        <a:xfrm>
          <a:off x="0" y="0"/>
          <a:ext cx="0" cy="0"/>
          <a:chOff x="0" y="0"/>
          <a:chExt cx="0" cy="0"/>
        </a:xfrm>
      </p:grpSpPr>
      <p:pic>
        <p:nvPicPr>
          <p:cNvPr id="21" name="Picture 20"/>
          <p:cNvPicPr>
            <a:picLocks noChangeAspect="1"/>
          </p:cNvPicPr>
          <p:nvPr userDrawn="1"/>
        </p:nvPicPr>
        <p:blipFill rotWithShape="1">
          <a:blip r:embed="rId2" cstate="hqprint">
            <a:extLst>
              <a:ext uri="{28A0092B-C50C-407E-A947-70E740481C1C}">
                <a14:useLocalDpi xmlns:a14="http://schemas.microsoft.com/office/drawing/2010/main"/>
              </a:ext>
            </a:extLst>
          </a:blip>
          <a:srcRect r="2901"/>
          <a:stretch/>
        </p:blipFill>
        <p:spPr>
          <a:xfrm rot="5400000">
            <a:off x="5892325" y="1502671"/>
            <a:ext cx="5674025" cy="4117325"/>
          </a:xfrm>
          <a:prstGeom prst="rect">
            <a:avLst/>
          </a:prstGeom>
        </p:spPr>
      </p:pic>
      <p:sp>
        <p:nvSpPr>
          <p:cNvPr id="2" name="Title 1"/>
          <p:cNvSpPr>
            <a:spLocks noGrp="1"/>
          </p:cNvSpPr>
          <p:nvPr>
            <p:ph type="title"/>
          </p:nvPr>
        </p:nvSpPr>
        <p:spPr>
          <a:xfrm>
            <a:off x="531811" y="406400"/>
            <a:ext cx="5943600" cy="889000"/>
          </a:xfrm>
        </p:spPr>
        <p:txBody>
          <a:bodyPr anchor="b"/>
          <a:lstStyle>
            <a:lvl1pPr algn="l">
              <a:defRPr sz="3598" b="0"/>
            </a:lvl1pPr>
          </a:lstStyle>
          <a:p>
            <a:r>
              <a:rPr lang="en-US" dirty="0"/>
              <a:t>Click to edit Master title style</a:t>
            </a:r>
            <a:endParaRPr dirty="0"/>
          </a:p>
        </p:txBody>
      </p:sp>
      <p:sp>
        <p:nvSpPr>
          <p:cNvPr id="9" name="Picture Placeholder 2"/>
          <p:cNvSpPr>
            <a:spLocks noGrp="1"/>
          </p:cNvSpPr>
          <p:nvPr>
            <p:ph type="pic" idx="13"/>
          </p:nvPr>
        </p:nvSpPr>
        <p:spPr bwMode="gray">
          <a:xfrm>
            <a:off x="7061703" y="1013144"/>
            <a:ext cx="3313567" cy="5252348"/>
          </a:xfrm>
          <a:solidFill>
            <a:schemeClr val="bg2"/>
          </a:solidFill>
          <a:ln w="12700">
            <a:solidFill>
              <a:schemeClr val="bg2"/>
            </a:solidFill>
          </a:ln>
        </p:spPr>
        <p:txBody>
          <a:bodyPr tIns="182880">
            <a:normAutofit/>
          </a:bodyPr>
          <a:lstStyle>
            <a:lvl1pPr marL="0" indent="0" algn="ctr">
              <a:buNone/>
              <a:defRPr sz="1998"/>
            </a:lvl1pPr>
            <a:lvl2pPr marL="456926" indent="0">
              <a:buNone/>
              <a:defRPr sz="2798"/>
            </a:lvl2pPr>
            <a:lvl3pPr marL="913852" indent="0">
              <a:buNone/>
              <a:defRPr sz="2398"/>
            </a:lvl3pPr>
            <a:lvl4pPr marL="1370778" indent="0">
              <a:buNone/>
              <a:defRPr sz="1998"/>
            </a:lvl4pPr>
            <a:lvl5pPr marL="1827703" indent="0">
              <a:buNone/>
              <a:defRPr sz="1998"/>
            </a:lvl5pPr>
            <a:lvl6pPr marL="2284628" indent="0">
              <a:buNone/>
              <a:defRPr sz="1998"/>
            </a:lvl6pPr>
            <a:lvl7pPr marL="2741554" indent="0">
              <a:buNone/>
              <a:defRPr sz="1998"/>
            </a:lvl7pPr>
            <a:lvl8pPr marL="3198480" indent="0">
              <a:buNone/>
              <a:defRPr sz="1998"/>
            </a:lvl8pPr>
            <a:lvl9pPr marL="3655406" indent="0">
              <a:buNone/>
              <a:defRPr sz="1998"/>
            </a:lvl9pPr>
          </a:lstStyle>
          <a:p>
            <a:r>
              <a:rPr lang="en-US" dirty="0"/>
              <a:t>Click icon to add picture</a:t>
            </a:r>
            <a:endParaRPr dirty="0"/>
          </a:p>
        </p:txBody>
      </p:sp>
      <p:pic>
        <p:nvPicPr>
          <p:cNvPr id="19" name="Picture 18" descr="Photos, screen captures, graphics can be inserted in a white mobile phone and tablet" title="Android Smartphone and Tablet: Vertical Layout"/>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3969956" y="2096388"/>
            <a:ext cx="1819656" cy="3522853"/>
          </a:xfrm>
          <a:prstGeom prst="rect">
            <a:avLst/>
          </a:prstGeom>
        </p:spPr>
      </p:pic>
      <p:sp>
        <p:nvSpPr>
          <p:cNvPr id="20" name="Picture Placeholder 2"/>
          <p:cNvSpPr>
            <a:spLocks noGrp="1"/>
          </p:cNvSpPr>
          <p:nvPr>
            <p:ph type="pic" idx="1"/>
          </p:nvPr>
        </p:nvSpPr>
        <p:spPr bwMode="gray">
          <a:xfrm>
            <a:off x="4093399" y="2449820"/>
            <a:ext cx="1572768" cy="2833684"/>
          </a:xfrm>
          <a:solidFill>
            <a:schemeClr val="bg2"/>
          </a:solidFill>
          <a:ln w="12700">
            <a:solidFill>
              <a:schemeClr val="bg2"/>
            </a:solidFill>
          </a:ln>
        </p:spPr>
        <p:txBody>
          <a:bodyPr tIns="182880">
            <a:normAutofit/>
          </a:bodyPr>
          <a:lstStyle>
            <a:lvl1pPr marL="0" indent="0" algn="ctr">
              <a:buNone/>
              <a:defRPr sz="1998"/>
            </a:lvl1pPr>
            <a:lvl2pPr marL="456926" indent="0">
              <a:buNone/>
              <a:defRPr sz="2798"/>
            </a:lvl2pPr>
            <a:lvl3pPr marL="913852" indent="0">
              <a:buNone/>
              <a:defRPr sz="2398"/>
            </a:lvl3pPr>
            <a:lvl4pPr marL="1370778" indent="0">
              <a:buNone/>
              <a:defRPr sz="1998"/>
            </a:lvl4pPr>
            <a:lvl5pPr marL="1827703" indent="0">
              <a:buNone/>
              <a:defRPr sz="1998"/>
            </a:lvl5pPr>
            <a:lvl6pPr marL="2284628" indent="0">
              <a:buNone/>
              <a:defRPr sz="1998"/>
            </a:lvl6pPr>
            <a:lvl7pPr marL="2741554" indent="0">
              <a:buNone/>
              <a:defRPr sz="1998"/>
            </a:lvl7pPr>
            <a:lvl8pPr marL="3198480" indent="0">
              <a:buNone/>
              <a:defRPr sz="1998"/>
            </a:lvl8pPr>
            <a:lvl9pPr marL="3655406" indent="0">
              <a:buNone/>
              <a:defRPr sz="1998"/>
            </a:lvl9pPr>
          </a:lstStyle>
          <a:p>
            <a:r>
              <a:rPr lang="en-US" dirty="0"/>
              <a:t>Click icon to add picture</a:t>
            </a:r>
            <a:endParaRPr dirty="0"/>
          </a:p>
        </p:txBody>
      </p:sp>
    </p:spTree>
    <p:extLst>
      <p:ext uri="{BB962C8B-B14F-4D97-AF65-F5344CB8AC3E}">
        <p14:creationId xmlns:p14="http://schemas.microsoft.com/office/powerpoint/2010/main" val="1728253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093321345"/>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9_Red with gray outline">
    <p:spTree>
      <p:nvGrpSpPr>
        <p:cNvPr id="1" name=""/>
        <p:cNvGrpSpPr/>
        <p:nvPr/>
      </p:nvGrpSpPr>
      <p:grpSpPr>
        <a:xfrm>
          <a:off x="0" y="0"/>
          <a:ext cx="0" cy="0"/>
          <a:chOff x="0" y="0"/>
          <a:chExt cx="0" cy="0"/>
        </a:xfrm>
      </p:grpSpPr>
      <p:sp>
        <p:nvSpPr>
          <p:cNvPr id="7" name="Rectangle 6"/>
          <p:cNvSpPr/>
          <p:nvPr userDrawn="1"/>
        </p:nvSpPr>
        <p:spPr bwMode="gray">
          <a:xfrm>
            <a:off x="193" y="-3048"/>
            <a:ext cx="12188825" cy="6858000"/>
          </a:xfrm>
          <a:prstGeom prst="rect">
            <a:avLst/>
          </a:prstGeom>
          <a:blipFill dpi="0" rotWithShape="1">
            <a:blip r:embed="rId2" cstate="print">
              <a:extLst>
                <a:ext uri="{28A0092B-C50C-407E-A947-70E740481C1C}">
                  <a14:useLocalDpi xmlns:a14="http://schemas.microsoft.com/office/drawing/2010/main"/>
                </a:ext>
              </a:extLst>
            </a:blip>
            <a:srcRect/>
            <a:stretch>
              <a:fillRect/>
            </a:stretch>
          </a:blipFill>
          <a:ln w="19050">
            <a:no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14" tIns="60907" rIns="121814" bIns="60907" numCol="1" spcCol="0" rtlCol="0" fromWordArt="0" anchor="ctr" anchorCtr="0" forceAA="0" compatLnSpc="1">
            <a:prstTxWarp prst="textNoShape">
              <a:avLst/>
            </a:prstTxWarp>
            <a:noAutofit/>
          </a:bodyPr>
          <a:lstStyle/>
          <a:p>
            <a:pPr algn="ctr" defTabSz="914400">
              <a:lnSpc>
                <a:spcPct val="90000"/>
              </a:lnSpc>
            </a:pPr>
            <a:endParaRPr lang="en-US" sz="2398" dirty="0">
              <a:solidFill>
                <a:srgbClr val="FFFFFF"/>
              </a:solidFill>
            </a:endParaRPr>
          </a:p>
        </p:txBody>
      </p:sp>
      <p:sp>
        <p:nvSpPr>
          <p:cNvPr id="2" name="Title 1"/>
          <p:cNvSpPr>
            <a:spLocks noGrp="1"/>
          </p:cNvSpPr>
          <p:nvPr>
            <p:ph type="title"/>
          </p:nvPr>
        </p:nvSpPr>
        <p:spPr bwMode="gray">
          <a:xfrm>
            <a:off x="531812" y="676631"/>
            <a:ext cx="11125200" cy="461536"/>
          </a:xfrm>
        </p:spPr>
        <p:txBody>
          <a:bodyPr anchor="ctr" anchorCtr="0">
            <a:spAutoFit/>
          </a:bodyPr>
          <a:lstStyle>
            <a:lvl1pPr>
              <a:defRPr>
                <a:solidFill>
                  <a:schemeClr val="bg1"/>
                </a:solidFill>
                <a:effectLst>
                  <a:outerShdw blurRad="50800" dist="38100" dir="5400000" algn="ctr" rotWithShape="0">
                    <a:srgbClr val="000000">
                      <a:alpha val="40000"/>
                    </a:srgbClr>
                  </a:outerShdw>
                </a:effectLst>
              </a:defRPr>
            </a:lvl1pPr>
          </a:lstStyle>
          <a:p>
            <a:r>
              <a:rPr lang="en-US" dirty="0"/>
              <a:t>Click to edit Master title style</a:t>
            </a:r>
            <a:endParaRPr dirty="0"/>
          </a:p>
        </p:txBody>
      </p:sp>
      <p:grpSp>
        <p:nvGrpSpPr>
          <p:cNvPr id="8" name="Border"/>
          <p:cNvGrpSpPr/>
          <p:nvPr userDrawn="1"/>
        </p:nvGrpSpPr>
        <p:grpSpPr>
          <a:xfrm>
            <a:off x="-94" y="0"/>
            <a:ext cx="12189399" cy="6858000"/>
            <a:chOff x="-287" y="0"/>
            <a:chExt cx="12189399" cy="6858000"/>
          </a:xfrm>
        </p:grpSpPr>
        <p:sp>
          <p:nvSpPr>
            <p:cNvPr id="9" name="Rectangle 8"/>
            <p:cNvSpPr/>
            <p:nvPr/>
          </p:nvSpPr>
          <p:spPr bwMode="gray">
            <a:xfrm>
              <a:off x="-287" y="0"/>
              <a:ext cx="193962" cy="68521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sz="1799" dirty="0">
                <a:solidFill>
                  <a:srgbClr val="FFFFFF"/>
                </a:solidFill>
              </a:endParaRPr>
            </a:p>
          </p:txBody>
        </p:sp>
        <p:sp>
          <p:nvSpPr>
            <p:cNvPr id="10" name="Rectangle 9"/>
            <p:cNvSpPr/>
            <p:nvPr/>
          </p:nvSpPr>
          <p:spPr bwMode="gray">
            <a:xfrm>
              <a:off x="11995151" y="5854"/>
              <a:ext cx="193960" cy="68521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sz="1799" dirty="0">
                <a:solidFill>
                  <a:srgbClr val="FFFFFF"/>
                </a:solidFill>
              </a:endParaRPr>
            </a:p>
          </p:txBody>
        </p:sp>
        <p:sp>
          <p:nvSpPr>
            <p:cNvPr id="11" name="Rectangle 10"/>
            <p:cNvSpPr/>
            <p:nvPr/>
          </p:nvSpPr>
          <p:spPr bwMode="gray">
            <a:xfrm>
              <a:off x="-286" y="6400800"/>
              <a:ext cx="12189396" cy="4572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sz="1799" dirty="0">
                <a:solidFill>
                  <a:srgbClr val="FFFFFF"/>
                </a:solidFill>
              </a:endParaRPr>
            </a:p>
          </p:txBody>
        </p:sp>
        <p:sp>
          <p:nvSpPr>
            <p:cNvPr id="12" name="Rectangle 11"/>
            <p:cNvSpPr/>
            <p:nvPr/>
          </p:nvSpPr>
          <p:spPr bwMode="gray">
            <a:xfrm>
              <a:off x="-286" y="0"/>
              <a:ext cx="12189398" cy="192024"/>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sz="1799" dirty="0">
                <a:solidFill>
                  <a:srgbClr val="FFFFFF"/>
                </a:solidFill>
              </a:endParaRPr>
            </a:p>
          </p:txBody>
        </p:sp>
      </p:grpSp>
      <p:pic>
        <p:nvPicPr>
          <p:cNvPr id="13" name="Oracle red badge logo"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ltGray">
          <a:xfrm>
            <a:off x="532005" y="6263640"/>
            <a:ext cx="1622861" cy="594360"/>
          </a:xfrm>
          <a:prstGeom prst="rect">
            <a:avLst/>
          </a:prstGeom>
        </p:spPr>
      </p:pic>
      <p:sp>
        <p:nvSpPr>
          <p:cNvPr id="14" name="Date Placeholder 3"/>
          <p:cNvSpPr>
            <a:spLocks noGrp="1"/>
          </p:cNvSpPr>
          <p:nvPr>
            <p:ph type="dt" sz="half" idx="2"/>
          </p:nvPr>
        </p:nvSpPr>
        <p:spPr bwMode="gray">
          <a:xfrm>
            <a:off x="4563407" y="6556248"/>
            <a:ext cx="1226398" cy="182880"/>
          </a:xfrm>
          <a:prstGeom prst="rect">
            <a:avLst/>
          </a:prstGeom>
        </p:spPr>
        <p:txBody>
          <a:bodyPr vert="horz" wrap="none" lIns="0" tIns="0" rIns="0" bIns="0" rtlCol="0" anchor="ctr"/>
          <a:lstStyle>
            <a:lvl1pPr algn="r">
              <a:defRPr sz="800">
                <a:solidFill>
                  <a:schemeClr val="tx1">
                    <a:lumMod val="60000"/>
                    <a:lumOff val="40000"/>
                  </a:schemeClr>
                </a:solidFill>
              </a:defRPr>
            </a:lvl1pPr>
          </a:lstStyle>
          <a:p>
            <a:endParaRPr dirty="0">
              <a:solidFill>
                <a:srgbClr val="5F5F5F">
                  <a:lumMod val="60000"/>
                  <a:lumOff val="40000"/>
                </a:srgbClr>
              </a:solidFill>
            </a:endParaRPr>
          </a:p>
        </p:txBody>
      </p:sp>
      <p:sp>
        <p:nvSpPr>
          <p:cNvPr id="15" name="TextBox 14"/>
          <p:cNvSpPr txBox="1"/>
          <p:nvPr userDrawn="1"/>
        </p:nvSpPr>
        <p:spPr bwMode="gray">
          <a:xfrm>
            <a:off x="5989831" y="6556248"/>
            <a:ext cx="2787651" cy="182880"/>
          </a:xfrm>
          <a:prstGeom prst="rect">
            <a:avLst/>
          </a:prstGeom>
          <a:noFill/>
        </p:spPr>
        <p:txBody>
          <a:bodyPr wrap="none" lIns="0" tIns="0" rIns="0" bIns="0" rtlCol="0" anchor="ctr" anchorCtr="0">
            <a:noAutofit/>
          </a:bodyPr>
          <a:lstStyle/>
          <a:p>
            <a:pPr defTabSz="914400"/>
            <a:r>
              <a:rPr sz="800" dirty="0">
                <a:solidFill>
                  <a:srgbClr val="5F5F5F">
                    <a:lumMod val="60000"/>
                    <a:lumOff val="40000"/>
                  </a:srgbClr>
                </a:solidFill>
              </a:rPr>
              <a:t>Copyright © </a:t>
            </a:r>
            <a:r>
              <a:rPr lang="en-US" sz="800" dirty="0">
                <a:solidFill>
                  <a:srgbClr val="5F5F5F">
                    <a:lumMod val="60000"/>
                    <a:lumOff val="40000"/>
                  </a:srgbClr>
                </a:solidFill>
              </a:rPr>
              <a:t>2016</a:t>
            </a:r>
            <a:r>
              <a:rPr sz="800" dirty="0">
                <a:solidFill>
                  <a:srgbClr val="5F5F5F">
                    <a:lumMod val="60000"/>
                    <a:lumOff val="40000"/>
                  </a:srgbClr>
                </a:solidFill>
              </a:rPr>
              <a:t> Oracle and/or its affiliates. All rights reserved.  |</a:t>
            </a:r>
          </a:p>
        </p:txBody>
      </p:sp>
      <p:sp>
        <p:nvSpPr>
          <p:cNvPr id="16" name="Footer Placeholder 4"/>
          <p:cNvSpPr>
            <a:spLocks noGrp="1"/>
          </p:cNvSpPr>
          <p:nvPr>
            <p:ph type="ftr" sz="quarter" idx="3"/>
          </p:nvPr>
        </p:nvSpPr>
        <p:spPr bwMode="gray">
          <a:xfrm>
            <a:off x="8777482" y="6556248"/>
            <a:ext cx="2498723" cy="182880"/>
          </a:xfrm>
          <a:prstGeom prst="rect">
            <a:avLst/>
          </a:prstGeom>
        </p:spPr>
        <p:txBody>
          <a:bodyPr vert="horz" wrap="none" lIns="0" tIns="0" rIns="0" bIns="0" rtlCol="0" anchor="ctr"/>
          <a:lstStyle>
            <a:lvl1pPr algn="l">
              <a:defRPr sz="800">
                <a:solidFill>
                  <a:schemeClr val="tx1">
                    <a:lumMod val="60000"/>
                    <a:lumOff val="40000"/>
                  </a:schemeClr>
                </a:solidFill>
              </a:defRPr>
            </a:lvl1pPr>
          </a:lstStyle>
          <a:p>
            <a:endParaRPr dirty="0">
              <a:solidFill>
                <a:srgbClr val="5F5F5F">
                  <a:lumMod val="60000"/>
                  <a:lumOff val="40000"/>
                </a:srgbClr>
              </a:solidFill>
            </a:endParaRPr>
          </a:p>
        </p:txBody>
      </p:sp>
      <p:sp>
        <p:nvSpPr>
          <p:cNvPr id="17" name="Slide Number Placeholder 5"/>
          <p:cNvSpPr>
            <a:spLocks noGrp="1"/>
          </p:cNvSpPr>
          <p:nvPr>
            <p:ph type="sldNum" sz="quarter" idx="4"/>
          </p:nvPr>
        </p:nvSpPr>
        <p:spPr bwMode="gray">
          <a:xfrm>
            <a:off x="11276204" y="6556248"/>
            <a:ext cx="381661" cy="182880"/>
          </a:xfrm>
          <a:prstGeom prst="rect">
            <a:avLst/>
          </a:prstGeom>
        </p:spPr>
        <p:txBody>
          <a:bodyPr vert="horz" wrap="none" lIns="0" tIns="0" rIns="0" bIns="0" rtlCol="0" anchor="ctr"/>
          <a:lstStyle>
            <a:lvl1pPr algn="r">
              <a:defRPr sz="800">
                <a:solidFill>
                  <a:schemeClr val="tx1">
                    <a:lumMod val="60000"/>
                    <a:lumOff val="40000"/>
                  </a:schemeClr>
                </a:solidFill>
              </a:defRPr>
            </a:lvl1pPr>
          </a:lstStyle>
          <a:p>
            <a:pPr defTabSz="914400"/>
            <a:fld id="{C51EAA63-D034-42AE-91FA-B13B9518C7BE}" type="slidenum">
              <a:rPr>
                <a:solidFill>
                  <a:srgbClr val="5F5F5F">
                    <a:lumMod val="60000"/>
                    <a:lumOff val="40000"/>
                  </a:srgbClr>
                </a:solidFill>
              </a:rPr>
              <a:pPr defTabSz="914400"/>
              <a:t>‹#›</a:t>
            </a:fld>
            <a:endParaRPr dirty="0">
              <a:solidFill>
                <a:srgbClr val="5F5F5F">
                  <a:lumMod val="60000"/>
                  <a:lumOff val="40000"/>
                </a:srgbClr>
              </a:solidFill>
            </a:endParaRPr>
          </a:p>
        </p:txBody>
      </p:sp>
    </p:spTree>
    <p:extLst>
      <p:ext uri="{BB962C8B-B14F-4D97-AF65-F5344CB8AC3E}">
        <p14:creationId xmlns:p14="http://schemas.microsoft.com/office/powerpoint/2010/main" val="41063217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2_Red with gray outline">
    <p:spTree>
      <p:nvGrpSpPr>
        <p:cNvPr id="1" name=""/>
        <p:cNvGrpSpPr/>
        <p:nvPr/>
      </p:nvGrpSpPr>
      <p:grpSpPr>
        <a:xfrm>
          <a:off x="0" y="0"/>
          <a:ext cx="0" cy="0"/>
          <a:chOff x="0" y="0"/>
          <a:chExt cx="0" cy="0"/>
        </a:xfrm>
      </p:grpSpPr>
      <p:sp>
        <p:nvSpPr>
          <p:cNvPr id="7" name="Rectangle 6"/>
          <p:cNvSpPr/>
          <p:nvPr userDrawn="1"/>
        </p:nvSpPr>
        <p:spPr bwMode="gray">
          <a:xfrm>
            <a:off x="119" y="-3048"/>
            <a:ext cx="12188825" cy="6858000"/>
          </a:xfrm>
          <a:prstGeom prst="rect">
            <a:avLst/>
          </a:prstGeom>
          <a:blipFill dpi="0" rotWithShape="1">
            <a:blip r:embed="rId2" cstate="print">
              <a:extLst>
                <a:ext uri="{28A0092B-C50C-407E-A947-70E740481C1C}">
                  <a14:useLocalDpi xmlns:a14="http://schemas.microsoft.com/office/drawing/2010/main"/>
                </a:ext>
              </a:extLst>
            </a:blip>
            <a:srcRect/>
            <a:stretch>
              <a:fillRect/>
            </a:stretch>
          </a:blipFill>
          <a:ln w="19050">
            <a:no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14" tIns="60907" rIns="121814" bIns="60907" numCol="1" spcCol="0" rtlCol="0" fromWordArt="0" anchor="ctr" anchorCtr="0" forceAA="0" compatLnSpc="1">
            <a:prstTxWarp prst="textNoShape">
              <a:avLst/>
            </a:prstTxWarp>
            <a:noAutofit/>
          </a:bodyPr>
          <a:lstStyle/>
          <a:p>
            <a:pPr algn="ctr" defTabSz="914400">
              <a:lnSpc>
                <a:spcPct val="90000"/>
              </a:lnSpc>
            </a:pPr>
            <a:endParaRPr lang="en-US" sz="2398" dirty="0">
              <a:solidFill>
                <a:srgbClr val="FFFFFF"/>
              </a:solidFill>
            </a:endParaRPr>
          </a:p>
        </p:txBody>
      </p:sp>
      <p:sp>
        <p:nvSpPr>
          <p:cNvPr id="2" name="Title 1"/>
          <p:cNvSpPr>
            <a:spLocks noGrp="1"/>
          </p:cNvSpPr>
          <p:nvPr>
            <p:ph type="title"/>
          </p:nvPr>
        </p:nvSpPr>
        <p:spPr bwMode="gray">
          <a:xfrm>
            <a:off x="531812" y="676631"/>
            <a:ext cx="11125200" cy="461536"/>
          </a:xfrm>
        </p:spPr>
        <p:txBody>
          <a:bodyPr anchor="ctr" anchorCtr="0">
            <a:spAutoFit/>
          </a:bodyPr>
          <a:lstStyle>
            <a:lvl1pPr>
              <a:defRPr>
                <a:solidFill>
                  <a:schemeClr val="bg1"/>
                </a:solidFill>
                <a:effectLst>
                  <a:outerShdw blurRad="50800" dist="38100" dir="5400000" algn="ctr" rotWithShape="0">
                    <a:srgbClr val="000000">
                      <a:alpha val="40000"/>
                    </a:srgbClr>
                  </a:outerShdw>
                </a:effectLst>
              </a:defRPr>
            </a:lvl1pPr>
          </a:lstStyle>
          <a:p>
            <a:r>
              <a:rPr lang="en-US" dirty="0"/>
              <a:t>Click to edit Master title style</a:t>
            </a:r>
            <a:endParaRPr dirty="0"/>
          </a:p>
        </p:txBody>
      </p:sp>
      <p:grpSp>
        <p:nvGrpSpPr>
          <p:cNvPr id="8" name="Border"/>
          <p:cNvGrpSpPr/>
          <p:nvPr userDrawn="1"/>
        </p:nvGrpSpPr>
        <p:grpSpPr>
          <a:xfrm>
            <a:off x="-168" y="0"/>
            <a:ext cx="12189399" cy="6858000"/>
            <a:chOff x="-287" y="0"/>
            <a:chExt cx="12189399" cy="6858000"/>
          </a:xfrm>
        </p:grpSpPr>
        <p:sp>
          <p:nvSpPr>
            <p:cNvPr id="9" name="Rectangle 8"/>
            <p:cNvSpPr/>
            <p:nvPr/>
          </p:nvSpPr>
          <p:spPr bwMode="gray">
            <a:xfrm>
              <a:off x="-287" y="0"/>
              <a:ext cx="193962" cy="68521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sz="1799" dirty="0">
                <a:solidFill>
                  <a:srgbClr val="FFFFFF"/>
                </a:solidFill>
              </a:endParaRPr>
            </a:p>
          </p:txBody>
        </p:sp>
        <p:sp>
          <p:nvSpPr>
            <p:cNvPr id="10" name="Rectangle 9"/>
            <p:cNvSpPr/>
            <p:nvPr/>
          </p:nvSpPr>
          <p:spPr bwMode="gray">
            <a:xfrm>
              <a:off x="11995151" y="5854"/>
              <a:ext cx="193960" cy="68521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sz="1799" dirty="0">
                <a:solidFill>
                  <a:srgbClr val="FFFFFF"/>
                </a:solidFill>
              </a:endParaRPr>
            </a:p>
          </p:txBody>
        </p:sp>
        <p:sp>
          <p:nvSpPr>
            <p:cNvPr id="11" name="Rectangle 10"/>
            <p:cNvSpPr/>
            <p:nvPr/>
          </p:nvSpPr>
          <p:spPr bwMode="gray">
            <a:xfrm>
              <a:off x="-286" y="6400800"/>
              <a:ext cx="12189396" cy="4572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sz="1799" dirty="0">
                <a:solidFill>
                  <a:srgbClr val="FFFFFF"/>
                </a:solidFill>
              </a:endParaRPr>
            </a:p>
          </p:txBody>
        </p:sp>
        <p:sp>
          <p:nvSpPr>
            <p:cNvPr id="12" name="Rectangle 11"/>
            <p:cNvSpPr/>
            <p:nvPr/>
          </p:nvSpPr>
          <p:spPr bwMode="gray">
            <a:xfrm>
              <a:off x="-286" y="0"/>
              <a:ext cx="12189398" cy="192024"/>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sz="1799" dirty="0">
                <a:solidFill>
                  <a:srgbClr val="FFFFFF"/>
                </a:solidFill>
              </a:endParaRPr>
            </a:p>
          </p:txBody>
        </p:sp>
      </p:grpSp>
      <p:pic>
        <p:nvPicPr>
          <p:cNvPr id="13" name="Oracle red badge logo"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ltGray">
          <a:xfrm>
            <a:off x="531931" y="6263640"/>
            <a:ext cx="1622861" cy="594360"/>
          </a:xfrm>
          <a:prstGeom prst="rect">
            <a:avLst/>
          </a:prstGeom>
        </p:spPr>
      </p:pic>
      <p:sp>
        <p:nvSpPr>
          <p:cNvPr id="14" name="Date Placeholder 3"/>
          <p:cNvSpPr>
            <a:spLocks noGrp="1"/>
          </p:cNvSpPr>
          <p:nvPr>
            <p:ph type="dt" sz="half" idx="2"/>
          </p:nvPr>
        </p:nvSpPr>
        <p:spPr bwMode="gray">
          <a:xfrm>
            <a:off x="4563333" y="6556248"/>
            <a:ext cx="1226398" cy="182880"/>
          </a:xfrm>
          <a:prstGeom prst="rect">
            <a:avLst/>
          </a:prstGeom>
        </p:spPr>
        <p:txBody>
          <a:bodyPr vert="horz" wrap="none" lIns="0" tIns="0" rIns="0" bIns="0" rtlCol="0" anchor="ctr"/>
          <a:lstStyle>
            <a:lvl1pPr algn="r">
              <a:defRPr sz="800">
                <a:solidFill>
                  <a:schemeClr val="tx1">
                    <a:lumMod val="60000"/>
                    <a:lumOff val="40000"/>
                  </a:schemeClr>
                </a:solidFill>
              </a:defRPr>
            </a:lvl1pPr>
          </a:lstStyle>
          <a:p>
            <a:endParaRPr dirty="0">
              <a:solidFill>
                <a:srgbClr val="5F5F5F">
                  <a:lumMod val="60000"/>
                  <a:lumOff val="40000"/>
                </a:srgbClr>
              </a:solidFill>
            </a:endParaRPr>
          </a:p>
        </p:txBody>
      </p:sp>
      <p:sp>
        <p:nvSpPr>
          <p:cNvPr id="15" name="TextBox 14"/>
          <p:cNvSpPr txBox="1"/>
          <p:nvPr userDrawn="1"/>
        </p:nvSpPr>
        <p:spPr bwMode="gray">
          <a:xfrm>
            <a:off x="5989757" y="6556248"/>
            <a:ext cx="2787651" cy="182880"/>
          </a:xfrm>
          <a:prstGeom prst="rect">
            <a:avLst/>
          </a:prstGeom>
          <a:noFill/>
        </p:spPr>
        <p:txBody>
          <a:bodyPr wrap="none" lIns="0" tIns="0" rIns="0" bIns="0" rtlCol="0" anchor="ctr" anchorCtr="0">
            <a:noAutofit/>
          </a:bodyPr>
          <a:lstStyle/>
          <a:p>
            <a:pPr defTabSz="914400"/>
            <a:r>
              <a:rPr sz="800" dirty="0">
                <a:solidFill>
                  <a:srgbClr val="5F5F5F">
                    <a:lumMod val="60000"/>
                    <a:lumOff val="40000"/>
                  </a:srgbClr>
                </a:solidFill>
              </a:rPr>
              <a:t>Copyright © </a:t>
            </a:r>
            <a:r>
              <a:rPr lang="en-US" sz="800" dirty="0">
                <a:solidFill>
                  <a:srgbClr val="5F5F5F">
                    <a:lumMod val="60000"/>
                    <a:lumOff val="40000"/>
                  </a:srgbClr>
                </a:solidFill>
              </a:rPr>
              <a:t>2016</a:t>
            </a:r>
            <a:r>
              <a:rPr sz="800" dirty="0">
                <a:solidFill>
                  <a:srgbClr val="5F5F5F">
                    <a:lumMod val="60000"/>
                    <a:lumOff val="40000"/>
                  </a:srgbClr>
                </a:solidFill>
              </a:rPr>
              <a:t> Oracle and/or its affiliates. All rights reserved.  |</a:t>
            </a:r>
          </a:p>
        </p:txBody>
      </p:sp>
      <p:sp>
        <p:nvSpPr>
          <p:cNvPr id="16" name="Footer Placeholder 4"/>
          <p:cNvSpPr>
            <a:spLocks noGrp="1"/>
          </p:cNvSpPr>
          <p:nvPr>
            <p:ph type="ftr" sz="quarter" idx="3"/>
          </p:nvPr>
        </p:nvSpPr>
        <p:spPr bwMode="gray">
          <a:xfrm>
            <a:off x="8777408" y="6556248"/>
            <a:ext cx="2498723" cy="182880"/>
          </a:xfrm>
          <a:prstGeom prst="rect">
            <a:avLst/>
          </a:prstGeom>
        </p:spPr>
        <p:txBody>
          <a:bodyPr vert="horz" wrap="none" lIns="0" tIns="0" rIns="0" bIns="0" rtlCol="0" anchor="ctr"/>
          <a:lstStyle>
            <a:lvl1pPr algn="l">
              <a:defRPr sz="800">
                <a:solidFill>
                  <a:schemeClr val="tx1">
                    <a:lumMod val="60000"/>
                    <a:lumOff val="40000"/>
                  </a:schemeClr>
                </a:solidFill>
              </a:defRPr>
            </a:lvl1pPr>
          </a:lstStyle>
          <a:p>
            <a:endParaRPr dirty="0">
              <a:solidFill>
                <a:srgbClr val="5F5F5F">
                  <a:lumMod val="60000"/>
                  <a:lumOff val="40000"/>
                </a:srgbClr>
              </a:solidFill>
            </a:endParaRPr>
          </a:p>
        </p:txBody>
      </p:sp>
      <p:sp>
        <p:nvSpPr>
          <p:cNvPr id="17" name="Slide Number Placeholder 5"/>
          <p:cNvSpPr>
            <a:spLocks noGrp="1"/>
          </p:cNvSpPr>
          <p:nvPr>
            <p:ph type="sldNum" sz="quarter" idx="4"/>
          </p:nvPr>
        </p:nvSpPr>
        <p:spPr bwMode="gray">
          <a:xfrm>
            <a:off x="11276130" y="6556248"/>
            <a:ext cx="381661" cy="182880"/>
          </a:xfrm>
          <a:prstGeom prst="rect">
            <a:avLst/>
          </a:prstGeom>
        </p:spPr>
        <p:txBody>
          <a:bodyPr vert="horz" wrap="none" lIns="0" tIns="0" rIns="0" bIns="0" rtlCol="0" anchor="ctr"/>
          <a:lstStyle>
            <a:lvl1pPr algn="r">
              <a:defRPr sz="800">
                <a:solidFill>
                  <a:schemeClr val="tx1">
                    <a:lumMod val="60000"/>
                    <a:lumOff val="40000"/>
                  </a:schemeClr>
                </a:solidFill>
              </a:defRPr>
            </a:lvl1pPr>
          </a:lstStyle>
          <a:p>
            <a:pPr defTabSz="914400"/>
            <a:fld id="{C51EAA63-D034-42AE-91FA-B13B9518C7BE}" type="slidenum">
              <a:rPr>
                <a:solidFill>
                  <a:srgbClr val="5F5F5F">
                    <a:lumMod val="60000"/>
                    <a:lumOff val="40000"/>
                  </a:srgbClr>
                </a:solidFill>
              </a:rPr>
              <a:pPr defTabSz="914400"/>
              <a:t>‹#›</a:t>
            </a:fld>
            <a:endParaRPr dirty="0">
              <a:solidFill>
                <a:srgbClr val="5F5F5F">
                  <a:lumMod val="60000"/>
                  <a:lumOff val="40000"/>
                </a:srgbClr>
              </a:solidFill>
            </a:endParaRPr>
          </a:p>
        </p:txBody>
      </p:sp>
    </p:spTree>
    <p:extLst>
      <p:ext uri="{BB962C8B-B14F-4D97-AF65-F5344CB8AC3E}">
        <p14:creationId xmlns:p14="http://schemas.microsoft.com/office/powerpoint/2010/main" val="3466140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4_Android Smartphone and Tablet: Horizontal">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786728" y="2011150"/>
            <a:ext cx="1819656" cy="3522853"/>
          </a:xfrm>
          <a:prstGeom prst="rect">
            <a:avLst/>
          </a:prstGeom>
        </p:spPr>
      </p:pic>
      <p:pic>
        <p:nvPicPr>
          <p:cNvPr id="11" name="Picture 10" descr="Photos, screen captures, graphics can be inserted in a white mobile phone and tablet" title="Android Smartphone and Tablet: Horizontal Layout"/>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4241990" y="1585325"/>
            <a:ext cx="5829300" cy="4107283"/>
          </a:xfrm>
          <a:prstGeom prst="rect">
            <a:avLst/>
          </a:prstGeom>
        </p:spPr>
      </p:pic>
      <p:sp>
        <p:nvSpPr>
          <p:cNvPr id="3" name="Picture Placeholder 2"/>
          <p:cNvSpPr>
            <a:spLocks noGrp="1"/>
          </p:cNvSpPr>
          <p:nvPr>
            <p:ph type="pic" idx="1"/>
          </p:nvPr>
        </p:nvSpPr>
        <p:spPr bwMode="gray">
          <a:xfrm>
            <a:off x="1910171" y="2364583"/>
            <a:ext cx="1572768" cy="2833684"/>
          </a:xfrm>
          <a:solidFill>
            <a:schemeClr val="bg2"/>
          </a:solidFill>
          <a:ln w="12700">
            <a:solidFill>
              <a:schemeClr val="bg2"/>
            </a:solidFill>
          </a:ln>
        </p:spPr>
        <p:txBody>
          <a:bodyPr tIns="182880">
            <a:normAutofit/>
          </a:bodyPr>
          <a:lstStyle>
            <a:lvl1pPr marL="0" indent="0" algn="ctr">
              <a:buNone/>
              <a:defRPr sz="1999"/>
            </a:lvl1pPr>
            <a:lvl2pPr marL="457063" indent="0">
              <a:buNone/>
              <a:defRPr sz="2799"/>
            </a:lvl2pPr>
            <a:lvl3pPr marL="914126" indent="0">
              <a:buNone/>
              <a:defRPr sz="2399"/>
            </a:lvl3pPr>
            <a:lvl4pPr marL="1371189" indent="0">
              <a:buNone/>
              <a:defRPr sz="1999"/>
            </a:lvl4pPr>
            <a:lvl5pPr marL="1828251" indent="0">
              <a:buNone/>
              <a:defRPr sz="1999"/>
            </a:lvl5pPr>
            <a:lvl6pPr marL="2285314" indent="0">
              <a:buNone/>
              <a:defRPr sz="1999"/>
            </a:lvl6pPr>
            <a:lvl7pPr marL="2742377" indent="0">
              <a:buNone/>
              <a:defRPr sz="1999"/>
            </a:lvl7pPr>
            <a:lvl8pPr marL="3199440" indent="0">
              <a:buNone/>
              <a:defRPr sz="1999"/>
            </a:lvl8pPr>
            <a:lvl9pPr marL="3656503" indent="0">
              <a:buNone/>
              <a:defRPr sz="1999"/>
            </a:lvl9pPr>
          </a:lstStyle>
          <a:p>
            <a:r>
              <a:rPr lang="en-US" dirty="0"/>
              <a:t>Click icon to add picture</a:t>
            </a:r>
            <a:endParaRPr dirty="0"/>
          </a:p>
        </p:txBody>
      </p:sp>
      <p:sp>
        <p:nvSpPr>
          <p:cNvPr id="9" name="Picture Placeholder 2"/>
          <p:cNvSpPr>
            <a:spLocks noGrp="1"/>
          </p:cNvSpPr>
          <p:nvPr>
            <p:ph type="pic" idx="13"/>
          </p:nvPr>
        </p:nvSpPr>
        <p:spPr bwMode="gray">
          <a:xfrm>
            <a:off x="4532431" y="1975104"/>
            <a:ext cx="5248656" cy="3328416"/>
          </a:xfrm>
          <a:solidFill>
            <a:schemeClr val="bg2"/>
          </a:solidFill>
          <a:ln w="12700">
            <a:solidFill>
              <a:schemeClr val="bg2"/>
            </a:solidFill>
          </a:ln>
        </p:spPr>
        <p:txBody>
          <a:bodyPr tIns="182880">
            <a:normAutofit/>
          </a:bodyPr>
          <a:lstStyle>
            <a:lvl1pPr marL="0" indent="0" algn="ctr">
              <a:buNone/>
              <a:defRPr sz="1999"/>
            </a:lvl1pPr>
            <a:lvl2pPr marL="457063" indent="0">
              <a:buNone/>
              <a:defRPr sz="2799"/>
            </a:lvl2pPr>
            <a:lvl3pPr marL="914126" indent="0">
              <a:buNone/>
              <a:defRPr sz="2399"/>
            </a:lvl3pPr>
            <a:lvl4pPr marL="1371189" indent="0">
              <a:buNone/>
              <a:defRPr sz="1999"/>
            </a:lvl4pPr>
            <a:lvl5pPr marL="1828251" indent="0">
              <a:buNone/>
              <a:defRPr sz="1999"/>
            </a:lvl5pPr>
            <a:lvl6pPr marL="2285314" indent="0">
              <a:buNone/>
              <a:defRPr sz="1999"/>
            </a:lvl6pPr>
            <a:lvl7pPr marL="2742377" indent="0">
              <a:buNone/>
              <a:defRPr sz="1999"/>
            </a:lvl7pPr>
            <a:lvl8pPr marL="3199440" indent="0">
              <a:buNone/>
              <a:defRPr sz="1999"/>
            </a:lvl8pPr>
            <a:lvl9pPr marL="3656503" indent="0">
              <a:buNone/>
              <a:defRPr sz="1999"/>
            </a:lvl9pPr>
          </a:lstStyle>
          <a:p>
            <a:r>
              <a:rPr lang="en-US" dirty="0"/>
              <a:t>Click icon to add picture</a:t>
            </a:r>
            <a:endParaRPr dirty="0"/>
          </a:p>
        </p:txBody>
      </p:sp>
      <p:sp>
        <p:nvSpPr>
          <p:cNvPr id="4" name="Title 3"/>
          <p:cNvSpPr>
            <a:spLocks noGrp="1"/>
          </p:cNvSpPr>
          <p:nvPr>
            <p:ph type="title"/>
          </p:nvPr>
        </p:nvSpPr>
        <p:spPr/>
        <p:txBody>
          <a:bodyPr/>
          <a:lstStyle/>
          <a:p>
            <a:r>
              <a:rPr lang="en-US" dirty="0"/>
              <a:t>Click to edit Master title style</a:t>
            </a:r>
            <a:endParaRPr dirty="0"/>
          </a:p>
        </p:txBody>
      </p:sp>
    </p:spTree>
    <p:extLst>
      <p:ext uri="{BB962C8B-B14F-4D97-AF65-F5344CB8AC3E}">
        <p14:creationId xmlns:p14="http://schemas.microsoft.com/office/powerpoint/2010/main" val="4160091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3_Red with gray outline">
    <p:spTree>
      <p:nvGrpSpPr>
        <p:cNvPr id="1" name=""/>
        <p:cNvGrpSpPr/>
        <p:nvPr/>
      </p:nvGrpSpPr>
      <p:grpSpPr>
        <a:xfrm>
          <a:off x="0" y="0"/>
          <a:ext cx="0" cy="0"/>
          <a:chOff x="0" y="0"/>
          <a:chExt cx="0" cy="0"/>
        </a:xfrm>
      </p:grpSpPr>
      <p:sp>
        <p:nvSpPr>
          <p:cNvPr id="7" name="Rectangle 6"/>
          <p:cNvSpPr/>
          <p:nvPr userDrawn="1"/>
        </p:nvSpPr>
        <p:spPr bwMode="gray">
          <a:xfrm>
            <a:off x="709" y="-3048"/>
            <a:ext cx="12188825" cy="6858000"/>
          </a:xfrm>
          <a:prstGeom prst="rect">
            <a:avLst/>
          </a:prstGeom>
          <a:blipFill dpi="0" rotWithShape="1">
            <a:blip r:embed="rId2" cstate="print">
              <a:extLst>
                <a:ext uri="{28A0092B-C50C-407E-A947-70E740481C1C}">
                  <a14:useLocalDpi xmlns:a14="http://schemas.microsoft.com/office/drawing/2010/main"/>
                </a:ext>
              </a:extLst>
            </a:blip>
            <a:srcRect/>
            <a:stretch>
              <a:fillRect/>
            </a:stretch>
          </a:blipFill>
          <a:ln w="19050">
            <a:no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14" tIns="60907" rIns="121814" bIns="60907" numCol="1" spcCol="0" rtlCol="0" fromWordArt="0" anchor="ctr" anchorCtr="0" forceAA="0" compatLnSpc="1">
            <a:prstTxWarp prst="textNoShape">
              <a:avLst/>
            </a:prstTxWarp>
            <a:noAutofit/>
          </a:bodyPr>
          <a:lstStyle/>
          <a:p>
            <a:pPr algn="ctr" defTabSz="914400">
              <a:lnSpc>
                <a:spcPct val="90000"/>
              </a:lnSpc>
            </a:pPr>
            <a:endParaRPr lang="en-US" sz="2398" dirty="0">
              <a:solidFill>
                <a:srgbClr val="FFFFFF"/>
              </a:solidFill>
            </a:endParaRPr>
          </a:p>
        </p:txBody>
      </p:sp>
      <p:sp>
        <p:nvSpPr>
          <p:cNvPr id="2" name="Title 1"/>
          <p:cNvSpPr>
            <a:spLocks noGrp="1"/>
          </p:cNvSpPr>
          <p:nvPr>
            <p:ph type="title"/>
          </p:nvPr>
        </p:nvSpPr>
        <p:spPr bwMode="gray">
          <a:xfrm>
            <a:off x="531812" y="676567"/>
            <a:ext cx="11125200" cy="461665"/>
          </a:xfrm>
        </p:spPr>
        <p:txBody>
          <a:bodyPr anchor="ctr" anchorCtr="0">
            <a:spAutoFit/>
          </a:bodyPr>
          <a:lstStyle>
            <a:lvl1pPr>
              <a:defRPr>
                <a:solidFill>
                  <a:schemeClr val="bg1"/>
                </a:solidFill>
                <a:effectLst>
                  <a:outerShdw blurRad="50800" dist="38100" dir="5400000" algn="ctr" rotWithShape="0">
                    <a:srgbClr val="000000">
                      <a:alpha val="40000"/>
                    </a:srgbClr>
                  </a:outerShdw>
                </a:effectLst>
              </a:defRPr>
            </a:lvl1pPr>
          </a:lstStyle>
          <a:p>
            <a:r>
              <a:rPr lang="en-US" dirty="0"/>
              <a:t>Click to edit Master title style</a:t>
            </a:r>
            <a:endParaRPr dirty="0"/>
          </a:p>
        </p:txBody>
      </p:sp>
      <p:grpSp>
        <p:nvGrpSpPr>
          <p:cNvPr id="8" name="Border"/>
          <p:cNvGrpSpPr/>
          <p:nvPr userDrawn="1"/>
        </p:nvGrpSpPr>
        <p:grpSpPr>
          <a:xfrm>
            <a:off x="422" y="0"/>
            <a:ext cx="12189399" cy="6858000"/>
            <a:chOff x="-287" y="0"/>
            <a:chExt cx="12189399" cy="6858000"/>
          </a:xfrm>
        </p:grpSpPr>
        <p:sp>
          <p:nvSpPr>
            <p:cNvPr id="9" name="Rectangle 8"/>
            <p:cNvSpPr/>
            <p:nvPr/>
          </p:nvSpPr>
          <p:spPr bwMode="gray">
            <a:xfrm>
              <a:off x="-287" y="0"/>
              <a:ext cx="193962" cy="68521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sz="1799" dirty="0">
                <a:solidFill>
                  <a:srgbClr val="FFFFFF"/>
                </a:solidFill>
              </a:endParaRPr>
            </a:p>
          </p:txBody>
        </p:sp>
        <p:sp>
          <p:nvSpPr>
            <p:cNvPr id="10" name="Rectangle 9"/>
            <p:cNvSpPr/>
            <p:nvPr/>
          </p:nvSpPr>
          <p:spPr bwMode="gray">
            <a:xfrm>
              <a:off x="11995151" y="5854"/>
              <a:ext cx="193960" cy="68521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sz="1799" dirty="0">
                <a:solidFill>
                  <a:srgbClr val="FFFFFF"/>
                </a:solidFill>
              </a:endParaRPr>
            </a:p>
          </p:txBody>
        </p:sp>
        <p:sp>
          <p:nvSpPr>
            <p:cNvPr id="11" name="Rectangle 10"/>
            <p:cNvSpPr/>
            <p:nvPr/>
          </p:nvSpPr>
          <p:spPr bwMode="gray">
            <a:xfrm>
              <a:off x="-286" y="6400800"/>
              <a:ext cx="12189396" cy="4572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sz="1799" dirty="0">
                <a:solidFill>
                  <a:srgbClr val="FFFFFF"/>
                </a:solidFill>
              </a:endParaRPr>
            </a:p>
          </p:txBody>
        </p:sp>
        <p:sp>
          <p:nvSpPr>
            <p:cNvPr id="12" name="Rectangle 11"/>
            <p:cNvSpPr/>
            <p:nvPr/>
          </p:nvSpPr>
          <p:spPr bwMode="gray">
            <a:xfrm>
              <a:off x="-286" y="0"/>
              <a:ext cx="12189398" cy="192024"/>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sz="1799" dirty="0">
                <a:solidFill>
                  <a:srgbClr val="FFFFFF"/>
                </a:solidFill>
              </a:endParaRPr>
            </a:p>
          </p:txBody>
        </p:sp>
      </p:grpSp>
      <p:pic>
        <p:nvPicPr>
          <p:cNvPr id="13" name="Oracle red badge logo"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ltGray">
          <a:xfrm>
            <a:off x="532220" y="6263640"/>
            <a:ext cx="1622861" cy="594360"/>
          </a:xfrm>
          <a:prstGeom prst="rect">
            <a:avLst/>
          </a:prstGeom>
        </p:spPr>
      </p:pic>
      <p:sp>
        <p:nvSpPr>
          <p:cNvPr id="14" name="Date Placeholder 3"/>
          <p:cNvSpPr>
            <a:spLocks noGrp="1"/>
          </p:cNvSpPr>
          <p:nvPr>
            <p:ph type="dt" sz="half" idx="2"/>
          </p:nvPr>
        </p:nvSpPr>
        <p:spPr bwMode="gray">
          <a:xfrm>
            <a:off x="4563693" y="6556248"/>
            <a:ext cx="1226398" cy="182880"/>
          </a:xfrm>
          <a:prstGeom prst="rect">
            <a:avLst/>
          </a:prstGeom>
        </p:spPr>
        <p:txBody>
          <a:bodyPr vert="horz" wrap="none" lIns="0" tIns="0" rIns="0" bIns="0" rtlCol="0" anchor="ctr"/>
          <a:lstStyle>
            <a:lvl1pPr algn="r">
              <a:defRPr sz="800">
                <a:solidFill>
                  <a:schemeClr val="tx1">
                    <a:lumMod val="60000"/>
                    <a:lumOff val="40000"/>
                  </a:schemeClr>
                </a:solidFill>
              </a:defRPr>
            </a:lvl1pPr>
          </a:lstStyle>
          <a:p>
            <a:endParaRPr dirty="0">
              <a:solidFill>
                <a:srgbClr val="5F5F5F">
                  <a:lumMod val="60000"/>
                  <a:lumOff val="40000"/>
                </a:srgbClr>
              </a:solidFill>
            </a:endParaRPr>
          </a:p>
        </p:txBody>
      </p:sp>
      <p:sp>
        <p:nvSpPr>
          <p:cNvPr id="15" name="TextBox 14"/>
          <p:cNvSpPr txBox="1"/>
          <p:nvPr userDrawn="1"/>
        </p:nvSpPr>
        <p:spPr bwMode="gray">
          <a:xfrm>
            <a:off x="5990347" y="6556248"/>
            <a:ext cx="2787651" cy="182880"/>
          </a:xfrm>
          <a:prstGeom prst="rect">
            <a:avLst/>
          </a:prstGeom>
          <a:noFill/>
        </p:spPr>
        <p:txBody>
          <a:bodyPr wrap="none" lIns="0" tIns="0" rIns="0" bIns="0" rtlCol="0" anchor="ctr" anchorCtr="0">
            <a:noAutofit/>
          </a:bodyPr>
          <a:lstStyle/>
          <a:p>
            <a:pPr defTabSz="914400"/>
            <a:r>
              <a:rPr sz="800" dirty="0">
                <a:solidFill>
                  <a:srgbClr val="5F5F5F">
                    <a:lumMod val="60000"/>
                    <a:lumOff val="40000"/>
                  </a:srgbClr>
                </a:solidFill>
              </a:rPr>
              <a:t>Copyright © </a:t>
            </a:r>
            <a:r>
              <a:rPr lang="en-US" sz="800" dirty="0">
                <a:solidFill>
                  <a:srgbClr val="5F5F5F">
                    <a:lumMod val="60000"/>
                    <a:lumOff val="40000"/>
                  </a:srgbClr>
                </a:solidFill>
              </a:rPr>
              <a:t>2016</a:t>
            </a:r>
            <a:r>
              <a:rPr sz="800" dirty="0">
                <a:solidFill>
                  <a:srgbClr val="5F5F5F">
                    <a:lumMod val="60000"/>
                    <a:lumOff val="40000"/>
                  </a:srgbClr>
                </a:solidFill>
              </a:rPr>
              <a:t> Oracle and/or its affiliates. All rights reserved.  |</a:t>
            </a:r>
          </a:p>
        </p:txBody>
      </p:sp>
      <p:sp>
        <p:nvSpPr>
          <p:cNvPr id="16" name="Footer Placeholder 4"/>
          <p:cNvSpPr>
            <a:spLocks noGrp="1"/>
          </p:cNvSpPr>
          <p:nvPr>
            <p:ph type="ftr" sz="quarter" idx="3"/>
          </p:nvPr>
        </p:nvSpPr>
        <p:spPr bwMode="gray">
          <a:xfrm>
            <a:off x="8777998" y="6556248"/>
            <a:ext cx="2498723" cy="182880"/>
          </a:xfrm>
          <a:prstGeom prst="rect">
            <a:avLst/>
          </a:prstGeom>
        </p:spPr>
        <p:txBody>
          <a:bodyPr vert="horz" wrap="none" lIns="0" tIns="0" rIns="0" bIns="0" rtlCol="0" anchor="ctr"/>
          <a:lstStyle>
            <a:lvl1pPr algn="l">
              <a:defRPr sz="800">
                <a:solidFill>
                  <a:schemeClr val="tx1">
                    <a:lumMod val="60000"/>
                    <a:lumOff val="40000"/>
                  </a:schemeClr>
                </a:solidFill>
              </a:defRPr>
            </a:lvl1pPr>
          </a:lstStyle>
          <a:p>
            <a:endParaRPr dirty="0">
              <a:solidFill>
                <a:srgbClr val="5F5F5F">
                  <a:lumMod val="60000"/>
                  <a:lumOff val="40000"/>
                </a:srgbClr>
              </a:solidFill>
            </a:endParaRPr>
          </a:p>
        </p:txBody>
      </p:sp>
      <p:sp>
        <p:nvSpPr>
          <p:cNvPr id="17" name="Slide Number Placeholder 5"/>
          <p:cNvSpPr>
            <a:spLocks noGrp="1"/>
          </p:cNvSpPr>
          <p:nvPr>
            <p:ph type="sldNum" sz="quarter" idx="4"/>
          </p:nvPr>
        </p:nvSpPr>
        <p:spPr bwMode="gray">
          <a:xfrm>
            <a:off x="11276263" y="6556248"/>
            <a:ext cx="381661" cy="182880"/>
          </a:xfrm>
          <a:prstGeom prst="rect">
            <a:avLst/>
          </a:prstGeom>
        </p:spPr>
        <p:txBody>
          <a:bodyPr vert="horz" wrap="none" lIns="0" tIns="0" rIns="0" bIns="0" rtlCol="0" anchor="ctr"/>
          <a:lstStyle>
            <a:lvl1pPr algn="r">
              <a:defRPr sz="800">
                <a:solidFill>
                  <a:schemeClr val="tx1">
                    <a:lumMod val="60000"/>
                    <a:lumOff val="40000"/>
                  </a:schemeClr>
                </a:solidFill>
              </a:defRPr>
            </a:lvl1pPr>
          </a:lstStyle>
          <a:p>
            <a:pPr defTabSz="914400"/>
            <a:fld id="{C51EAA63-D034-42AE-91FA-B13B9518C7BE}" type="slidenum">
              <a:rPr>
                <a:solidFill>
                  <a:srgbClr val="5F5F5F">
                    <a:lumMod val="60000"/>
                    <a:lumOff val="40000"/>
                  </a:srgbClr>
                </a:solidFill>
              </a:rPr>
              <a:pPr defTabSz="914400"/>
              <a:t>‹#›</a:t>
            </a:fld>
            <a:endParaRPr dirty="0">
              <a:solidFill>
                <a:srgbClr val="5F5F5F">
                  <a:lumMod val="60000"/>
                  <a:lumOff val="40000"/>
                </a:srgbClr>
              </a:solidFill>
            </a:endParaRPr>
          </a:p>
        </p:txBody>
      </p:sp>
    </p:spTree>
    <p:extLst>
      <p:ext uri="{BB962C8B-B14F-4D97-AF65-F5344CB8AC3E}">
        <p14:creationId xmlns:p14="http://schemas.microsoft.com/office/powerpoint/2010/main" val="28516241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7_Metric with Pictur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4112" y="0"/>
            <a:ext cx="12160600" cy="6840338"/>
          </a:xfrm>
          <a:prstGeom prst="rect">
            <a:avLst/>
          </a:prstGeom>
        </p:spPr>
      </p:pic>
      <p:grpSp>
        <p:nvGrpSpPr>
          <p:cNvPr id="30" name="Group 29"/>
          <p:cNvGrpSpPr/>
          <p:nvPr userDrawn="1"/>
        </p:nvGrpSpPr>
        <p:grpSpPr>
          <a:xfrm>
            <a:off x="601" y="0"/>
            <a:ext cx="12189399" cy="6858000"/>
            <a:chOff x="-287" y="0"/>
            <a:chExt cx="12189399" cy="6858000"/>
          </a:xfrm>
        </p:grpSpPr>
        <p:sp>
          <p:nvSpPr>
            <p:cNvPr id="31" name="Rectangle 30"/>
            <p:cNvSpPr/>
            <p:nvPr/>
          </p:nvSpPr>
          <p:spPr bwMode="gray">
            <a:xfrm>
              <a:off x="-287" y="0"/>
              <a:ext cx="193962" cy="6852146"/>
            </a:xfrm>
            <a:prstGeom prst="rect">
              <a:avLst/>
            </a:prstGeom>
            <a:solidFill>
              <a:srgbClr val="DCE3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sz="1800" dirty="0">
                <a:solidFill>
                  <a:srgbClr val="FFFFFF"/>
                </a:solidFill>
              </a:endParaRPr>
            </a:p>
          </p:txBody>
        </p:sp>
        <p:sp>
          <p:nvSpPr>
            <p:cNvPr id="32" name="Rectangle 31"/>
            <p:cNvSpPr/>
            <p:nvPr/>
          </p:nvSpPr>
          <p:spPr bwMode="gray">
            <a:xfrm>
              <a:off x="11995151" y="5854"/>
              <a:ext cx="193960" cy="6852146"/>
            </a:xfrm>
            <a:prstGeom prst="rect">
              <a:avLst/>
            </a:prstGeom>
            <a:solidFill>
              <a:srgbClr val="DCE3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sz="1800" dirty="0">
                <a:solidFill>
                  <a:srgbClr val="FFFFFF"/>
                </a:solidFill>
              </a:endParaRPr>
            </a:p>
          </p:txBody>
        </p:sp>
        <p:sp>
          <p:nvSpPr>
            <p:cNvPr id="33" name="Rectangle 32"/>
            <p:cNvSpPr/>
            <p:nvPr/>
          </p:nvSpPr>
          <p:spPr bwMode="gray">
            <a:xfrm>
              <a:off x="-286" y="6400800"/>
              <a:ext cx="12189396" cy="457200"/>
            </a:xfrm>
            <a:prstGeom prst="rect">
              <a:avLst/>
            </a:prstGeom>
            <a:solidFill>
              <a:srgbClr val="DCE3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sz="1800" dirty="0">
                <a:solidFill>
                  <a:srgbClr val="FFFFFF"/>
                </a:solidFill>
              </a:endParaRPr>
            </a:p>
          </p:txBody>
        </p:sp>
        <p:sp>
          <p:nvSpPr>
            <p:cNvPr id="34" name="Rectangle 33"/>
            <p:cNvSpPr/>
            <p:nvPr/>
          </p:nvSpPr>
          <p:spPr bwMode="gray">
            <a:xfrm>
              <a:off x="-286" y="0"/>
              <a:ext cx="12189398" cy="192024"/>
            </a:xfrm>
            <a:prstGeom prst="rect">
              <a:avLst/>
            </a:prstGeom>
            <a:solidFill>
              <a:srgbClr val="DCE3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sz="1800" dirty="0">
                <a:solidFill>
                  <a:srgbClr val="FFFFFF"/>
                </a:solidFill>
              </a:endParaRPr>
            </a:p>
          </p:txBody>
        </p:sp>
      </p:grpSp>
      <p:pic>
        <p:nvPicPr>
          <p:cNvPr id="15" name="Picture 14" descr="Oracle logo in white on red staging background"/>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ltGray">
          <a:xfrm>
            <a:off x="532220" y="6263640"/>
            <a:ext cx="1622861" cy="594360"/>
          </a:xfrm>
          <a:prstGeom prst="rect">
            <a:avLst/>
          </a:prstGeom>
        </p:spPr>
      </p:pic>
      <p:sp>
        <p:nvSpPr>
          <p:cNvPr id="5" name="Date Placeholder 4"/>
          <p:cNvSpPr>
            <a:spLocks noGrp="1"/>
          </p:cNvSpPr>
          <p:nvPr>
            <p:ph type="dt" sz="half" idx="10"/>
          </p:nvPr>
        </p:nvSpPr>
        <p:spPr>
          <a:xfrm>
            <a:off x="4182731" y="6556248"/>
            <a:ext cx="1226398" cy="182880"/>
          </a:xfrm>
          <a:prstGeom prst="rect">
            <a:avLst/>
          </a:prstGeom>
        </p:spPr>
        <p:txBody>
          <a:bodyPr/>
          <a:lstStyle>
            <a:lvl1pPr>
              <a:defRPr>
                <a:solidFill>
                  <a:srgbClr val="5F5F5F"/>
                </a:solidFill>
              </a:defRPr>
            </a:lvl1pPr>
          </a:lstStyle>
          <a:p>
            <a:pPr fontAlgn="base">
              <a:spcBef>
                <a:spcPct val="0"/>
              </a:spcBef>
              <a:spcAft>
                <a:spcPct val="0"/>
              </a:spcAft>
            </a:pPr>
            <a:fld id="{593DD980-0CA5-784F-ACDB-5C4389243975}" type="datetime1">
              <a:rPr lang="en-GB" smtClean="0">
                <a:ea typeface="ＭＳ Ｐゴシック" charset="0"/>
                <a:cs typeface="ＭＳ Ｐゴシック" charset="0"/>
              </a:rPr>
              <a:pPr fontAlgn="base">
                <a:spcBef>
                  <a:spcPct val="0"/>
                </a:spcBef>
                <a:spcAft>
                  <a:spcPct val="0"/>
                </a:spcAft>
              </a:pPr>
              <a:t>30/06/2018</a:t>
            </a:fld>
            <a:endParaRPr lang="en-US" dirty="0">
              <a:ea typeface="ＭＳ Ｐゴシック" charset="0"/>
              <a:cs typeface="ＭＳ Ｐゴシック" charset="0"/>
            </a:endParaRPr>
          </a:p>
        </p:txBody>
      </p:sp>
      <p:sp>
        <p:nvSpPr>
          <p:cNvPr id="7" name="Slide Number Placeholder 6"/>
          <p:cNvSpPr>
            <a:spLocks noGrp="1"/>
          </p:cNvSpPr>
          <p:nvPr>
            <p:ph type="sldNum" sz="quarter" idx="12"/>
          </p:nvPr>
        </p:nvSpPr>
        <p:spPr>
          <a:xfrm>
            <a:off x="11276263" y="6556248"/>
            <a:ext cx="381661" cy="182880"/>
          </a:xfrm>
          <a:prstGeom prst="rect">
            <a:avLst/>
          </a:prstGeom>
        </p:spPr>
        <p:txBody>
          <a:bodyPr/>
          <a:lstStyle>
            <a:lvl1pPr>
              <a:defRPr>
                <a:solidFill>
                  <a:srgbClr val="5F5F5F"/>
                </a:solidFill>
              </a:defRPr>
            </a:lvl1pPr>
          </a:lstStyle>
          <a:p>
            <a:pPr defTabSz="914400"/>
            <a:fld id="{C51EAA63-D034-42AE-91FA-B13B9518C7BE}" type="slidenum">
              <a:rPr lang="en-US" sz="1800" smtClean="0"/>
              <a:pPr defTabSz="914400"/>
              <a:t>‹#›</a:t>
            </a:fld>
            <a:endParaRPr lang="en-US" sz="1800" dirty="0"/>
          </a:p>
        </p:txBody>
      </p:sp>
      <p:sp>
        <p:nvSpPr>
          <p:cNvPr id="17" name="TextBox 16"/>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defTabSz="914400">
              <a:defRPr/>
            </a:pPr>
            <a:r>
              <a:rPr sz="850" kern="0" dirty="0">
                <a:solidFill>
                  <a:srgbClr val="5F5F5F"/>
                </a:solidFill>
              </a:rPr>
              <a:t>Copyright © </a:t>
            </a:r>
            <a:r>
              <a:rPr lang="en-US" sz="850" kern="0" dirty="0">
                <a:solidFill>
                  <a:srgbClr val="5F5F5F"/>
                </a:solidFill>
              </a:rPr>
              <a:t>2017,</a:t>
            </a:r>
            <a:r>
              <a:rPr sz="850" kern="0" dirty="0">
                <a:solidFill>
                  <a:srgbClr val="5F5F5F"/>
                </a:solidFill>
              </a:rPr>
              <a:t> Oracle and/or its affiliates. All rights reserved</a:t>
            </a:r>
            <a:r>
              <a:rPr lang="en-US" sz="850" kern="0" dirty="0">
                <a:solidFill>
                  <a:srgbClr val="5F5F5F"/>
                </a:solidFill>
              </a:rPr>
              <a:t>.</a:t>
            </a:r>
            <a:endParaRPr sz="850" kern="0" dirty="0">
              <a:solidFill>
                <a:srgbClr val="5F5F5F"/>
              </a:solidFill>
            </a:endParaRPr>
          </a:p>
        </p:txBody>
      </p:sp>
      <p:sp>
        <p:nvSpPr>
          <p:cNvPr id="21" name="Text Placeholder 12"/>
          <p:cNvSpPr>
            <a:spLocks noGrp="1"/>
          </p:cNvSpPr>
          <p:nvPr>
            <p:ph type="body" sz="quarter" idx="13" hasCustomPrompt="1"/>
          </p:nvPr>
        </p:nvSpPr>
        <p:spPr>
          <a:xfrm>
            <a:off x="531814" y="1374943"/>
            <a:ext cx="11125198" cy="343299"/>
          </a:xfrm>
        </p:spPr>
        <p:txBody>
          <a:bodyPr>
            <a:noAutofit/>
          </a:bodyPr>
          <a:lstStyle>
            <a:lvl1pPr marL="1588" indent="0">
              <a:spcBef>
                <a:spcPts val="0"/>
              </a:spcBef>
              <a:buFontTx/>
              <a:buNone/>
              <a:defRPr sz="2400" b="1" baseline="0">
                <a:solidFill>
                  <a:schemeClr val="bg1">
                    <a:lumMod val="75000"/>
                  </a:schemeClr>
                </a:solidFill>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subtitle</a:t>
            </a:r>
          </a:p>
        </p:txBody>
      </p:sp>
      <p:sp>
        <p:nvSpPr>
          <p:cNvPr id="22" name="Title 6"/>
          <p:cNvSpPr>
            <a:spLocks noGrp="1"/>
          </p:cNvSpPr>
          <p:nvPr>
            <p:ph type="title"/>
          </p:nvPr>
        </p:nvSpPr>
        <p:spPr>
          <a:xfrm>
            <a:off x="531812" y="406400"/>
            <a:ext cx="11125200" cy="889000"/>
          </a:xfrm>
        </p:spPr>
        <p:txBody>
          <a:bodyPr/>
          <a:lstStyle>
            <a:lvl1pPr>
              <a:defRPr>
                <a:solidFill>
                  <a:schemeClr val="bg1">
                    <a:lumMod val="75000"/>
                  </a:schemeClr>
                </a:solidFill>
              </a:defRPr>
            </a:lvl1pPr>
          </a:lstStyle>
          <a:p>
            <a:r>
              <a:rPr lang="en-US" dirty="0"/>
              <a:t>Click to edit Master title style</a:t>
            </a:r>
            <a:endParaRPr dirty="0"/>
          </a:p>
        </p:txBody>
      </p:sp>
      <p:grpSp>
        <p:nvGrpSpPr>
          <p:cNvPr id="14" name="Group 13"/>
          <p:cNvGrpSpPr/>
          <p:nvPr userDrawn="1"/>
        </p:nvGrpSpPr>
        <p:grpSpPr>
          <a:xfrm>
            <a:off x="601" y="0"/>
            <a:ext cx="12189399" cy="6858000"/>
            <a:chOff x="-287" y="0"/>
            <a:chExt cx="12189399" cy="6858000"/>
          </a:xfrm>
        </p:grpSpPr>
        <p:sp>
          <p:nvSpPr>
            <p:cNvPr id="16" name="Rectangle 15"/>
            <p:cNvSpPr/>
            <p:nvPr/>
          </p:nvSpPr>
          <p:spPr bwMode="gray">
            <a:xfrm>
              <a:off x="-287" y="0"/>
              <a:ext cx="193962" cy="6852146"/>
            </a:xfrm>
            <a:prstGeom prst="rect">
              <a:avLst/>
            </a:prstGeom>
            <a:solidFill>
              <a:srgbClr val="DCE3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sz="1800" dirty="0">
                <a:solidFill>
                  <a:srgbClr val="FFFFFF"/>
                </a:solidFill>
              </a:endParaRPr>
            </a:p>
          </p:txBody>
        </p:sp>
        <p:sp>
          <p:nvSpPr>
            <p:cNvPr id="18" name="Rectangle 17"/>
            <p:cNvSpPr/>
            <p:nvPr/>
          </p:nvSpPr>
          <p:spPr bwMode="gray">
            <a:xfrm>
              <a:off x="11995151" y="5854"/>
              <a:ext cx="193960" cy="6852146"/>
            </a:xfrm>
            <a:prstGeom prst="rect">
              <a:avLst/>
            </a:prstGeom>
            <a:solidFill>
              <a:srgbClr val="DCE3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sz="1800" dirty="0">
                <a:solidFill>
                  <a:srgbClr val="FFFFFF"/>
                </a:solidFill>
              </a:endParaRPr>
            </a:p>
          </p:txBody>
        </p:sp>
        <p:sp>
          <p:nvSpPr>
            <p:cNvPr id="19" name="Rectangle 18"/>
            <p:cNvSpPr/>
            <p:nvPr/>
          </p:nvSpPr>
          <p:spPr bwMode="gray">
            <a:xfrm>
              <a:off x="-286" y="6400800"/>
              <a:ext cx="12189396" cy="457200"/>
            </a:xfrm>
            <a:prstGeom prst="rect">
              <a:avLst/>
            </a:prstGeom>
            <a:solidFill>
              <a:srgbClr val="DCE3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sz="1800" dirty="0">
                <a:solidFill>
                  <a:srgbClr val="FFFFFF"/>
                </a:solidFill>
              </a:endParaRPr>
            </a:p>
          </p:txBody>
        </p:sp>
        <p:sp>
          <p:nvSpPr>
            <p:cNvPr id="20" name="Rectangle 19"/>
            <p:cNvSpPr/>
            <p:nvPr/>
          </p:nvSpPr>
          <p:spPr bwMode="gray">
            <a:xfrm>
              <a:off x="-286" y="0"/>
              <a:ext cx="12189398" cy="192024"/>
            </a:xfrm>
            <a:prstGeom prst="rect">
              <a:avLst/>
            </a:prstGeom>
            <a:solidFill>
              <a:srgbClr val="DCE3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sz="1800" dirty="0">
                <a:solidFill>
                  <a:srgbClr val="FFFFFF"/>
                </a:solidFill>
              </a:endParaRPr>
            </a:p>
          </p:txBody>
        </p:sp>
      </p:grpSp>
      <p:pic>
        <p:nvPicPr>
          <p:cNvPr id="23" name="Picture 22" descr="Oracle logo in white on red staging background"/>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ltGray">
          <a:xfrm>
            <a:off x="532220" y="6263640"/>
            <a:ext cx="1622861" cy="594360"/>
          </a:xfrm>
          <a:prstGeom prst="rect">
            <a:avLst/>
          </a:prstGeom>
        </p:spPr>
      </p:pic>
      <p:sp>
        <p:nvSpPr>
          <p:cNvPr id="24" name="Slide Number Placeholder 5"/>
          <p:cNvSpPr txBox="1">
            <a:spLocks/>
          </p:cNvSpPr>
          <p:nvPr userDrawn="1"/>
        </p:nvSpPr>
        <p:spPr>
          <a:xfrm>
            <a:off x="11276013" y="6557577"/>
            <a:ext cx="381000" cy="182563"/>
          </a:xfrm>
          <a:prstGeom prst="rect">
            <a:avLst/>
          </a:prstGeom>
        </p:spPr>
        <p:txBody>
          <a:bodyPr vert="horz" wrap="none" lIns="0" tIns="0" rIns="0" bIns="0" rtlCol="0" anchor="ctr" anchorCtr="0">
            <a:noAutofit/>
          </a:bodyPr>
          <a:lstStyle>
            <a:defPPr>
              <a:defRPr lang="en-US"/>
            </a:defPPr>
            <a:lvl1pPr algn="r" rtl="0" fontAlgn="auto">
              <a:spcBef>
                <a:spcPts val="0"/>
              </a:spcBef>
              <a:spcAft>
                <a:spcPts val="0"/>
              </a:spcAft>
              <a:defRPr sz="850" kern="1200" smtClean="0">
                <a:solidFill>
                  <a:schemeClr val="tx1"/>
                </a:solidFill>
                <a:latin typeface="+mn-lt"/>
                <a:ea typeface="+mn-ea"/>
                <a:cs typeface="+mn-cs"/>
              </a:defRPr>
            </a:lvl1pPr>
            <a:lvl2pPr marL="457200" algn="l" rtl="0" fontAlgn="base">
              <a:spcBef>
                <a:spcPct val="0"/>
              </a:spcBef>
              <a:spcAft>
                <a:spcPct val="0"/>
              </a:spcAft>
              <a:defRPr kern="1200">
                <a:solidFill>
                  <a:schemeClr val="tx1"/>
                </a:solidFill>
                <a:latin typeface="Calibri" charset="0"/>
                <a:ea typeface="ＭＳ Ｐゴシック" charset="0"/>
                <a:cs typeface="ＭＳ Ｐゴシック" charset="0"/>
              </a:defRPr>
            </a:lvl2pPr>
            <a:lvl3pPr marL="914400" algn="l" rtl="0" fontAlgn="base">
              <a:spcBef>
                <a:spcPct val="0"/>
              </a:spcBef>
              <a:spcAft>
                <a:spcPct val="0"/>
              </a:spcAft>
              <a:defRPr kern="1200">
                <a:solidFill>
                  <a:schemeClr val="tx1"/>
                </a:solidFill>
                <a:latin typeface="Calibri" charset="0"/>
                <a:ea typeface="ＭＳ Ｐゴシック" charset="0"/>
                <a:cs typeface="ＭＳ Ｐゴシック" charset="0"/>
              </a:defRPr>
            </a:lvl3pPr>
            <a:lvl4pPr marL="1371600" algn="l" rtl="0" fontAlgn="base">
              <a:spcBef>
                <a:spcPct val="0"/>
              </a:spcBef>
              <a:spcAft>
                <a:spcPct val="0"/>
              </a:spcAft>
              <a:defRPr kern="1200">
                <a:solidFill>
                  <a:schemeClr val="tx1"/>
                </a:solidFill>
                <a:latin typeface="Calibri" charset="0"/>
                <a:ea typeface="ＭＳ Ｐゴシック" charset="0"/>
                <a:cs typeface="ＭＳ Ｐゴシック" charset="0"/>
              </a:defRPr>
            </a:lvl4pPr>
            <a:lvl5pPr marL="1828800" algn="l" rtl="0" fontAlgn="base">
              <a:spcBef>
                <a:spcPct val="0"/>
              </a:spcBef>
              <a:spcAft>
                <a:spcPct val="0"/>
              </a:spcAft>
              <a:defRPr kern="1200">
                <a:solidFill>
                  <a:schemeClr val="tx1"/>
                </a:solidFill>
                <a:latin typeface="Calibri" charset="0"/>
                <a:ea typeface="ＭＳ Ｐゴシック" charset="0"/>
                <a:cs typeface="ＭＳ Ｐゴシック" charset="0"/>
              </a:defRPr>
            </a:lvl5pPr>
            <a:lvl6pPr marL="2286000" algn="l" defTabSz="457200" rtl="0" eaLnBrk="1" latinLnBrk="0" hangingPunct="1">
              <a:defRPr kern="1200">
                <a:solidFill>
                  <a:schemeClr val="tx1"/>
                </a:solidFill>
                <a:latin typeface="Calibri" charset="0"/>
                <a:ea typeface="ＭＳ Ｐゴシック" charset="0"/>
                <a:cs typeface="ＭＳ Ｐゴシック" charset="0"/>
              </a:defRPr>
            </a:lvl6pPr>
            <a:lvl7pPr marL="2743200" algn="l" defTabSz="457200" rtl="0" eaLnBrk="1" latinLnBrk="0" hangingPunct="1">
              <a:defRPr kern="1200">
                <a:solidFill>
                  <a:schemeClr val="tx1"/>
                </a:solidFill>
                <a:latin typeface="Calibri" charset="0"/>
                <a:ea typeface="ＭＳ Ｐゴシック" charset="0"/>
                <a:cs typeface="ＭＳ Ｐゴシック" charset="0"/>
              </a:defRPr>
            </a:lvl7pPr>
            <a:lvl8pPr marL="3200400" algn="l" defTabSz="457200" rtl="0" eaLnBrk="1" latinLnBrk="0" hangingPunct="1">
              <a:defRPr kern="1200">
                <a:solidFill>
                  <a:schemeClr val="tx1"/>
                </a:solidFill>
                <a:latin typeface="Calibri" charset="0"/>
                <a:ea typeface="ＭＳ Ｐゴシック" charset="0"/>
                <a:cs typeface="ＭＳ Ｐゴシック" charset="0"/>
              </a:defRPr>
            </a:lvl8pPr>
            <a:lvl9pPr marL="3657600" algn="l" defTabSz="457200" rtl="0" eaLnBrk="1" latinLnBrk="0" hangingPunct="1">
              <a:defRPr kern="1200">
                <a:solidFill>
                  <a:schemeClr val="tx1"/>
                </a:solidFill>
                <a:latin typeface="Calibri" charset="0"/>
                <a:ea typeface="ＭＳ Ｐゴシック" charset="0"/>
                <a:cs typeface="ＭＳ Ｐゴシック" charset="0"/>
              </a:defRPr>
            </a:lvl9pPr>
          </a:lstStyle>
          <a:p>
            <a:pPr defTabSz="914400">
              <a:defRPr/>
            </a:pPr>
            <a:fld id="{DA9C32ED-3BB9-2540-9201-88BAE04E0EE6}" type="slidenum">
              <a:rPr lang="en-US" kern="0">
                <a:solidFill>
                  <a:srgbClr val="58595B"/>
                </a:solidFill>
              </a:rPr>
              <a:pPr defTabSz="914400">
                <a:defRPr/>
              </a:pPr>
              <a:t>‹#›</a:t>
            </a:fld>
            <a:endParaRPr lang="en-US" kern="0" dirty="0">
              <a:solidFill>
                <a:srgbClr val="58595B"/>
              </a:solidFill>
            </a:endParaRPr>
          </a:p>
        </p:txBody>
      </p:sp>
      <p:sp>
        <p:nvSpPr>
          <p:cNvPr id="25" name="TextBox 24"/>
          <p:cNvSpPr txBox="1"/>
          <p:nvPr userDrawn="1"/>
        </p:nvSpPr>
        <p:spPr>
          <a:xfrm>
            <a:off x="7766712" y="6557577"/>
            <a:ext cx="3200400" cy="182563"/>
          </a:xfrm>
          <a:prstGeom prst="rect">
            <a:avLst/>
          </a:prstGeom>
          <a:noFill/>
        </p:spPr>
        <p:txBody>
          <a:bodyPr wrap="none" lIns="0" tIns="0" rIns="0" bIns="0" anchor="ctr"/>
          <a:lstStyle/>
          <a:p>
            <a:pPr algn="r" defTabSz="914400">
              <a:defRPr/>
            </a:pPr>
            <a:r>
              <a:rPr sz="850" kern="0" dirty="0">
                <a:solidFill>
                  <a:srgbClr val="58595B"/>
                </a:solidFill>
                <a:ea typeface="ＭＳ Ｐゴシック" charset="0"/>
                <a:cs typeface="ＭＳ Ｐゴシック" charset="0"/>
              </a:rPr>
              <a:t>Copyright © </a:t>
            </a:r>
            <a:r>
              <a:rPr lang="en-US" sz="850" kern="0" dirty="0">
                <a:solidFill>
                  <a:srgbClr val="58595B"/>
                </a:solidFill>
                <a:ea typeface="ＭＳ Ｐゴシック" charset="0"/>
                <a:cs typeface="ＭＳ Ｐゴシック" charset="0"/>
              </a:rPr>
              <a:t>2017,</a:t>
            </a:r>
            <a:r>
              <a:rPr sz="850" kern="0" dirty="0">
                <a:solidFill>
                  <a:srgbClr val="58595B"/>
                </a:solidFill>
                <a:ea typeface="ＭＳ Ｐゴシック" charset="0"/>
                <a:cs typeface="ＭＳ Ｐゴシック" charset="0"/>
              </a:rPr>
              <a:t> Oracle and/or its affiliates. All rights reserved.  </a:t>
            </a:r>
          </a:p>
        </p:txBody>
      </p:sp>
    </p:spTree>
    <p:extLst>
      <p:ext uri="{BB962C8B-B14F-4D97-AF65-F5344CB8AC3E}">
        <p14:creationId xmlns:p14="http://schemas.microsoft.com/office/powerpoint/2010/main" val="1033903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4_Red with gray outline">
    <p:spTree>
      <p:nvGrpSpPr>
        <p:cNvPr id="1" name=""/>
        <p:cNvGrpSpPr/>
        <p:nvPr/>
      </p:nvGrpSpPr>
      <p:grpSpPr>
        <a:xfrm>
          <a:off x="0" y="0"/>
          <a:ext cx="0" cy="0"/>
          <a:chOff x="0" y="0"/>
          <a:chExt cx="0" cy="0"/>
        </a:xfrm>
      </p:grpSpPr>
      <p:sp>
        <p:nvSpPr>
          <p:cNvPr id="7" name="Rectangle 6"/>
          <p:cNvSpPr/>
          <p:nvPr userDrawn="1"/>
        </p:nvSpPr>
        <p:spPr bwMode="gray">
          <a:xfrm>
            <a:off x="712" y="-3048"/>
            <a:ext cx="12188825" cy="6858000"/>
          </a:xfrm>
          <a:prstGeom prst="rect">
            <a:avLst/>
          </a:prstGeom>
          <a:blipFill dpi="0" rotWithShape="1">
            <a:blip r:embed="rId2" cstate="print">
              <a:extLst>
                <a:ext uri="{28A0092B-C50C-407E-A947-70E740481C1C}">
                  <a14:useLocalDpi xmlns:a14="http://schemas.microsoft.com/office/drawing/2010/main"/>
                </a:ext>
              </a:extLst>
            </a:blip>
            <a:srcRect/>
            <a:stretch>
              <a:fillRect/>
            </a:stretch>
          </a:blipFill>
          <a:ln w="19050">
            <a:no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14" tIns="60907" rIns="121814" bIns="60907" numCol="1" spcCol="0" rtlCol="0" fromWordArt="0" anchor="ctr" anchorCtr="0" forceAA="0" compatLnSpc="1">
            <a:prstTxWarp prst="textNoShape">
              <a:avLst/>
            </a:prstTxWarp>
            <a:noAutofit/>
          </a:bodyPr>
          <a:lstStyle/>
          <a:p>
            <a:pPr algn="ctr" defTabSz="914400">
              <a:lnSpc>
                <a:spcPct val="90000"/>
              </a:lnSpc>
            </a:pPr>
            <a:endParaRPr lang="en-US" sz="2398" dirty="0">
              <a:solidFill>
                <a:srgbClr val="FFFFFF"/>
              </a:solidFill>
            </a:endParaRPr>
          </a:p>
        </p:txBody>
      </p:sp>
      <p:sp>
        <p:nvSpPr>
          <p:cNvPr id="2" name="Title 1"/>
          <p:cNvSpPr>
            <a:spLocks noGrp="1"/>
          </p:cNvSpPr>
          <p:nvPr>
            <p:ph type="title"/>
          </p:nvPr>
        </p:nvSpPr>
        <p:spPr bwMode="gray">
          <a:xfrm>
            <a:off x="531812" y="676631"/>
            <a:ext cx="11125200" cy="461536"/>
          </a:xfrm>
        </p:spPr>
        <p:txBody>
          <a:bodyPr anchor="ctr" anchorCtr="0">
            <a:spAutoFit/>
          </a:bodyPr>
          <a:lstStyle>
            <a:lvl1pPr>
              <a:defRPr>
                <a:solidFill>
                  <a:schemeClr val="bg1"/>
                </a:solidFill>
                <a:effectLst>
                  <a:outerShdw blurRad="50800" dist="38100" dir="5400000" algn="ctr" rotWithShape="0">
                    <a:srgbClr val="000000">
                      <a:alpha val="40000"/>
                    </a:srgbClr>
                  </a:outerShdw>
                </a:effectLst>
              </a:defRPr>
            </a:lvl1pPr>
          </a:lstStyle>
          <a:p>
            <a:r>
              <a:rPr lang="en-US" dirty="0"/>
              <a:t>Click to edit Master title style</a:t>
            </a:r>
            <a:endParaRPr dirty="0"/>
          </a:p>
        </p:txBody>
      </p:sp>
      <p:grpSp>
        <p:nvGrpSpPr>
          <p:cNvPr id="8" name="Border"/>
          <p:cNvGrpSpPr/>
          <p:nvPr userDrawn="1"/>
        </p:nvGrpSpPr>
        <p:grpSpPr>
          <a:xfrm>
            <a:off x="425" y="0"/>
            <a:ext cx="12189399" cy="6858000"/>
            <a:chOff x="-287" y="0"/>
            <a:chExt cx="12189399" cy="6858000"/>
          </a:xfrm>
        </p:grpSpPr>
        <p:sp>
          <p:nvSpPr>
            <p:cNvPr id="9" name="Rectangle 8"/>
            <p:cNvSpPr/>
            <p:nvPr/>
          </p:nvSpPr>
          <p:spPr bwMode="gray">
            <a:xfrm>
              <a:off x="-287" y="0"/>
              <a:ext cx="193962" cy="68521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sz="1799" dirty="0">
                <a:solidFill>
                  <a:srgbClr val="FFFFFF"/>
                </a:solidFill>
              </a:endParaRPr>
            </a:p>
          </p:txBody>
        </p:sp>
        <p:sp>
          <p:nvSpPr>
            <p:cNvPr id="10" name="Rectangle 9"/>
            <p:cNvSpPr/>
            <p:nvPr/>
          </p:nvSpPr>
          <p:spPr bwMode="gray">
            <a:xfrm>
              <a:off x="11995151" y="5854"/>
              <a:ext cx="193960" cy="68521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sz="1799" dirty="0">
                <a:solidFill>
                  <a:srgbClr val="FFFFFF"/>
                </a:solidFill>
              </a:endParaRPr>
            </a:p>
          </p:txBody>
        </p:sp>
        <p:sp>
          <p:nvSpPr>
            <p:cNvPr id="11" name="Rectangle 10"/>
            <p:cNvSpPr/>
            <p:nvPr/>
          </p:nvSpPr>
          <p:spPr bwMode="gray">
            <a:xfrm>
              <a:off x="-286" y="6400800"/>
              <a:ext cx="12189396" cy="4572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sz="1799" dirty="0">
                <a:solidFill>
                  <a:srgbClr val="FFFFFF"/>
                </a:solidFill>
              </a:endParaRPr>
            </a:p>
          </p:txBody>
        </p:sp>
        <p:sp>
          <p:nvSpPr>
            <p:cNvPr id="12" name="Rectangle 11"/>
            <p:cNvSpPr/>
            <p:nvPr/>
          </p:nvSpPr>
          <p:spPr bwMode="gray">
            <a:xfrm>
              <a:off x="-286" y="0"/>
              <a:ext cx="12189398" cy="192024"/>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sz="1799" dirty="0">
                <a:solidFill>
                  <a:srgbClr val="FFFFFF"/>
                </a:solidFill>
              </a:endParaRPr>
            </a:p>
          </p:txBody>
        </p:sp>
      </p:grpSp>
      <p:pic>
        <p:nvPicPr>
          <p:cNvPr id="13" name="Oracle red badge logo"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ltGray">
          <a:xfrm>
            <a:off x="532220" y="6263640"/>
            <a:ext cx="1622861" cy="594360"/>
          </a:xfrm>
          <a:prstGeom prst="rect">
            <a:avLst/>
          </a:prstGeom>
        </p:spPr>
      </p:pic>
      <p:sp>
        <p:nvSpPr>
          <p:cNvPr id="14" name="Date Placeholder 3"/>
          <p:cNvSpPr>
            <a:spLocks noGrp="1"/>
          </p:cNvSpPr>
          <p:nvPr>
            <p:ph type="dt" sz="half" idx="2"/>
          </p:nvPr>
        </p:nvSpPr>
        <p:spPr bwMode="gray">
          <a:xfrm>
            <a:off x="4563693" y="6556248"/>
            <a:ext cx="1226398" cy="182880"/>
          </a:xfrm>
          <a:prstGeom prst="rect">
            <a:avLst/>
          </a:prstGeom>
        </p:spPr>
        <p:txBody>
          <a:bodyPr vert="horz" wrap="none" lIns="0" tIns="0" rIns="0" bIns="0" rtlCol="0" anchor="ctr"/>
          <a:lstStyle>
            <a:lvl1pPr algn="r">
              <a:defRPr sz="800">
                <a:solidFill>
                  <a:schemeClr val="tx1">
                    <a:lumMod val="60000"/>
                    <a:lumOff val="40000"/>
                  </a:schemeClr>
                </a:solidFill>
              </a:defRPr>
            </a:lvl1pPr>
          </a:lstStyle>
          <a:p>
            <a:endParaRPr dirty="0">
              <a:solidFill>
                <a:srgbClr val="5F5F5F">
                  <a:lumMod val="60000"/>
                  <a:lumOff val="40000"/>
                </a:srgbClr>
              </a:solidFill>
            </a:endParaRPr>
          </a:p>
        </p:txBody>
      </p:sp>
      <p:sp>
        <p:nvSpPr>
          <p:cNvPr id="15" name="TextBox 14"/>
          <p:cNvSpPr txBox="1"/>
          <p:nvPr userDrawn="1"/>
        </p:nvSpPr>
        <p:spPr bwMode="gray">
          <a:xfrm>
            <a:off x="5990350" y="6556248"/>
            <a:ext cx="2787651" cy="182880"/>
          </a:xfrm>
          <a:prstGeom prst="rect">
            <a:avLst/>
          </a:prstGeom>
          <a:noFill/>
        </p:spPr>
        <p:txBody>
          <a:bodyPr wrap="none" lIns="0" tIns="0" rIns="0" bIns="0" rtlCol="0" anchor="ctr" anchorCtr="0">
            <a:noAutofit/>
          </a:bodyPr>
          <a:lstStyle/>
          <a:p>
            <a:pPr defTabSz="914400"/>
            <a:r>
              <a:rPr sz="800" dirty="0">
                <a:solidFill>
                  <a:srgbClr val="5F5F5F">
                    <a:lumMod val="60000"/>
                    <a:lumOff val="40000"/>
                  </a:srgbClr>
                </a:solidFill>
              </a:rPr>
              <a:t>Copyright © </a:t>
            </a:r>
            <a:r>
              <a:rPr lang="en-US" sz="800" dirty="0">
                <a:solidFill>
                  <a:srgbClr val="5F5F5F">
                    <a:lumMod val="60000"/>
                    <a:lumOff val="40000"/>
                  </a:srgbClr>
                </a:solidFill>
              </a:rPr>
              <a:t>2016</a:t>
            </a:r>
            <a:r>
              <a:rPr sz="800" dirty="0">
                <a:solidFill>
                  <a:srgbClr val="5F5F5F">
                    <a:lumMod val="60000"/>
                    <a:lumOff val="40000"/>
                  </a:srgbClr>
                </a:solidFill>
              </a:rPr>
              <a:t> Oracle and/or its affiliates. All rights reserved.  |</a:t>
            </a:r>
          </a:p>
        </p:txBody>
      </p:sp>
      <p:sp>
        <p:nvSpPr>
          <p:cNvPr id="16" name="Footer Placeholder 4"/>
          <p:cNvSpPr>
            <a:spLocks noGrp="1"/>
          </p:cNvSpPr>
          <p:nvPr>
            <p:ph type="ftr" sz="quarter" idx="3"/>
          </p:nvPr>
        </p:nvSpPr>
        <p:spPr bwMode="gray">
          <a:xfrm>
            <a:off x="8778001" y="6556248"/>
            <a:ext cx="2498723" cy="182880"/>
          </a:xfrm>
          <a:prstGeom prst="rect">
            <a:avLst/>
          </a:prstGeom>
        </p:spPr>
        <p:txBody>
          <a:bodyPr vert="horz" wrap="none" lIns="0" tIns="0" rIns="0" bIns="0" rtlCol="0" anchor="ctr"/>
          <a:lstStyle>
            <a:lvl1pPr algn="l">
              <a:defRPr sz="800">
                <a:solidFill>
                  <a:schemeClr val="tx1">
                    <a:lumMod val="60000"/>
                    <a:lumOff val="40000"/>
                  </a:schemeClr>
                </a:solidFill>
              </a:defRPr>
            </a:lvl1pPr>
          </a:lstStyle>
          <a:p>
            <a:endParaRPr dirty="0">
              <a:solidFill>
                <a:srgbClr val="5F5F5F">
                  <a:lumMod val="60000"/>
                  <a:lumOff val="40000"/>
                </a:srgbClr>
              </a:solidFill>
            </a:endParaRPr>
          </a:p>
        </p:txBody>
      </p:sp>
      <p:sp>
        <p:nvSpPr>
          <p:cNvPr id="17" name="Slide Number Placeholder 5"/>
          <p:cNvSpPr>
            <a:spLocks noGrp="1"/>
          </p:cNvSpPr>
          <p:nvPr>
            <p:ph type="sldNum" sz="quarter" idx="4"/>
          </p:nvPr>
        </p:nvSpPr>
        <p:spPr bwMode="gray">
          <a:xfrm>
            <a:off x="11276263" y="6556248"/>
            <a:ext cx="381661" cy="182880"/>
          </a:xfrm>
          <a:prstGeom prst="rect">
            <a:avLst/>
          </a:prstGeom>
        </p:spPr>
        <p:txBody>
          <a:bodyPr vert="horz" wrap="none" lIns="0" tIns="0" rIns="0" bIns="0" rtlCol="0" anchor="ctr"/>
          <a:lstStyle>
            <a:lvl1pPr algn="r">
              <a:defRPr sz="800">
                <a:solidFill>
                  <a:schemeClr val="tx1">
                    <a:lumMod val="60000"/>
                    <a:lumOff val="40000"/>
                  </a:schemeClr>
                </a:solidFill>
              </a:defRPr>
            </a:lvl1pPr>
          </a:lstStyle>
          <a:p>
            <a:pPr defTabSz="914400"/>
            <a:fld id="{C51EAA63-D034-42AE-91FA-B13B9518C7BE}" type="slidenum">
              <a:rPr>
                <a:solidFill>
                  <a:srgbClr val="5F5F5F">
                    <a:lumMod val="60000"/>
                    <a:lumOff val="40000"/>
                  </a:srgbClr>
                </a:solidFill>
              </a:rPr>
              <a:pPr defTabSz="914400"/>
              <a:t>‹#›</a:t>
            </a:fld>
            <a:endParaRPr dirty="0">
              <a:solidFill>
                <a:srgbClr val="5F5F5F">
                  <a:lumMod val="60000"/>
                  <a:lumOff val="40000"/>
                </a:srgbClr>
              </a:solidFill>
            </a:endParaRPr>
          </a:p>
        </p:txBody>
      </p:sp>
    </p:spTree>
    <p:extLst>
      <p:ext uri="{BB962C8B-B14F-4D97-AF65-F5344CB8AC3E}">
        <p14:creationId xmlns:p14="http://schemas.microsoft.com/office/powerpoint/2010/main" val="2413563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15_Red with gray outline">
    <p:spTree>
      <p:nvGrpSpPr>
        <p:cNvPr id="1" name=""/>
        <p:cNvGrpSpPr/>
        <p:nvPr/>
      </p:nvGrpSpPr>
      <p:grpSpPr>
        <a:xfrm>
          <a:off x="0" y="0"/>
          <a:ext cx="0" cy="0"/>
          <a:chOff x="0" y="0"/>
          <a:chExt cx="0" cy="0"/>
        </a:xfrm>
      </p:grpSpPr>
      <p:sp>
        <p:nvSpPr>
          <p:cNvPr id="7" name="Rectangle 6"/>
          <p:cNvSpPr/>
          <p:nvPr userDrawn="1"/>
        </p:nvSpPr>
        <p:spPr bwMode="gray">
          <a:xfrm>
            <a:off x="156" y="-3048"/>
            <a:ext cx="12188825" cy="6858000"/>
          </a:xfrm>
          <a:prstGeom prst="rect">
            <a:avLst/>
          </a:prstGeom>
          <a:blipFill dpi="0" rotWithShape="1">
            <a:blip r:embed="rId2" cstate="print">
              <a:extLst>
                <a:ext uri="{28A0092B-C50C-407E-A947-70E740481C1C}">
                  <a14:useLocalDpi xmlns:a14="http://schemas.microsoft.com/office/drawing/2010/main"/>
                </a:ext>
              </a:extLst>
            </a:blip>
            <a:srcRect/>
            <a:stretch>
              <a:fillRect/>
            </a:stretch>
          </a:blipFill>
          <a:ln w="19050">
            <a:no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782" tIns="60891" rIns="121782" bIns="60891" numCol="1" spcCol="0" rtlCol="0" fromWordArt="0" anchor="ctr" anchorCtr="0" forceAA="0" compatLnSpc="1">
            <a:prstTxWarp prst="textNoShape">
              <a:avLst/>
            </a:prstTxWarp>
            <a:noAutofit/>
          </a:bodyPr>
          <a:lstStyle/>
          <a:p>
            <a:pPr algn="ctr" defTabSz="914400">
              <a:lnSpc>
                <a:spcPct val="90000"/>
              </a:lnSpc>
            </a:pPr>
            <a:endParaRPr lang="en-US" sz="2397" dirty="0">
              <a:solidFill>
                <a:srgbClr val="FFFFFF"/>
              </a:solidFill>
            </a:endParaRPr>
          </a:p>
        </p:txBody>
      </p:sp>
      <p:sp>
        <p:nvSpPr>
          <p:cNvPr id="2" name="Title 1"/>
          <p:cNvSpPr>
            <a:spLocks noGrp="1"/>
          </p:cNvSpPr>
          <p:nvPr>
            <p:ph type="title"/>
          </p:nvPr>
        </p:nvSpPr>
        <p:spPr bwMode="gray">
          <a:xfrm>
            <a:off x="531812" y="676631"/>
            <a:ext cx="11125200" cy="461536"/>
          </a:xfrm>
        </p:spPr>
        <p:txBody>
          <a:bodyPr anchor="ctr" anchorCtr="0">
            <a:spAutoFit/>
          </a:bodyPr>
          <a:lstStyle>
            <a:lvl1pPr>
              <a:defRPr>
                <a:solidFill>
                  <a:schemeClr val="bg1"/>
                </a:solidFill>
                <a:effectLst>
                  <a:outerShdw blurRad="50800" dist="38100" dir="5400000" algn="ctr" rotWithShape="0">
                    <a:srgbClr val="000000">
                      <a:alpha val="40000"/>
                    </a:srgbClr>
                  </a:outerShdw>
                </a:effectLst>
              </a:defRPr>
            </a:lvl1pPr>
          </a:lstStyle>
          <a:p>
            <a:r>
              <a:rPr lang="en-US" dirty="0"/>
              <a:t>Click to edit Master title style</a:t>
            </a:r>
            <a:endParaRPr dirty="0"/>
          </a:p>
        </p:txBody>
      </p:sp>
      <p:grpSp>
        <p:nvGrpSpPr>
          <p:cNvPr id="8" name="Border"/>
          <p:cNvGrpSpPr/>
          <p:nvPr userDrawn="1"/>
        </p:nvGrpSpPr>
        <p:grpSpPr>
          <a:xfrm>
            <a:off x="-131" y="0"/>
            <a:ext cx="12189399" cy="6858000"/>
            <a:chOff x="-287" y="0"/>
            <a:chExt cx="12189399" cy="6858000"/>
          </a:xfrm>
        </p:grpSpPr>
        <p:sp>
          <p:nvSpPr>
            <p:cNvPr id="9" name="Rectangle 8"/>
            <p:cNvSpPr/>
            <p:nvPr/>
          </p:nvSpPr>
          <p:spPr bwMode="gray">
            <a:xfrm>
              <a:off x="-287" y="0"/>
              <a:ext cx="193962" cy="68521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sz="1798" dirty="0">
                <a:solidFill>
                  <a:srgbClr val="FFFFFF"/>
                </a:solidFill>
              </a:endParaRPr>
            </a:p>
          </p:txBody>
        </p:sp>
        <p:sp>
          <p:nvSpPr>
            <p:cNvPr id="10" name="Rectangle 9"/>
            <p:cNvSpPr/>
            <p:nvPr/>
          </p:nvSpPr>
          <p:spPr bwMode="gray">
            <a:xfrm>
              <a:off x="11995151" y="5854"/>
              <a:ext cx="193960" cy="68521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sz="1798" dirty="0">
                <a:solidFill>
                  <a:srgbClr val="FFFFFF"/>
                </a:solidFill>
              </a:endParaRPr>
            </a:p>
          </p:txBody>
        </p:sp>
        <p:sp>
          <p:nvSpPr>
            <p:cNvPr id="11" name="Rectangle 10"/>
            <p:cNvSpPr/>
            <p:nvPr/>
          </p:nvSpPr>
          <p:spPr bwMode="gray">
            <a:xfrm>
              <a:off x="-286" y="6400800"/>
              <a:ext cx="12189396" cy="4572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sz="1798" dirty="0">
                <a:solidFill>
                  <a:srgbClr val="FFFFFF"/>
                </a:solidFill>
              </a:endParaRPr>
            </a:p>
          </p:txBody>
        </p:sp>
        <p:sp>
          <p:nvSpPr>
            <p:cNvPr id="12" name="Rectangle 11"/>
            <p:cNvSpPr/>
            <p:nvPr/>
          </p:nvSpPr>
          <p:spPr bwMode="gray">
            <a:xfrm>
              <a:off x="-286" y="0"/>
              <a:ext cx="12189398" cy="192024"/>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sz="1798" dirty="0">
                <a:solidFill>
                  <a:srgbClr val="FFFFFF"/>
                </a:solidFill>
              </a:endParaRPr>
            </a:p>
          </p:txBody>
        </p:sp>
      </p:grpSp>
      <p:pic>
        <p:nvPicPr>
          <p:cNvPr id="13" name="Oracle red badge logo"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ltGray">
          <a:xfrm>
            <a:off x="531968" y="6263640"/>
            <a:ext cx="1622861" cy="594360"/>
          </a:xfrm>
          <a:prstGeom prst="rect">
            <a:avLst/>
          </a:prstGeom>
        </p:spPr>
      </p:pic>
      <p:sp>
        <p:nvSpPr>
          <p:cNvPr id="14" name="Date Placeholder 3"/>
          <p:cNvSpPr>
            <a:spLocks noGrp="1"/>
          </p:cNvSpPr>
          <p:nvPr>
            <p:ph type="dt" sz="half" idx="2"/>
          </p:nvPr>
        </p:nvSpPr>
        <p:spPr bwMode="gray">
          <a:xfrm>
            <a:off x="4563370" y="6556248"/>
            <a:ext cx="1226398" cy="182880"/>
          </a:xfrm>
          <a:prstGeom prst="rect">
            <a:avLst/>
          </a:prstGeom>
        </p:spPr>
        <p:txBody>
          <a:bodyPr vert="horz" wrap="none" lIns="0" tIns="0" rIns="0" bIns="0" rtlCol="0" anchor="ctr"/>
          <a:lstStyle>
            <a:lvl1pPr algn="r">
              <a:defRPr sz="800">
                <a:solidFill>
                  <a:schemeClr val="tx1">
                    <a:lumMod val="60000"/>
                    <a:lumOff val="40000"/>
                  </a:schemeClr>
                </a:solidFill>
              </a:defRPr>
            </a:lvl1pPr>
          </a:lstStyle>
          <a:p>
            <a:endParaRPr dirty="0">
              <a:solidFill>
                <a:srgbClr val="5F5F5F">
                  <a:lumMod val="60000"/>
                  <a:lumOff val="40000"/>
                </a:srgbClr>
              </a:solidFill>
            </a:endParaRPr>
          </a:p>
        </p:txBody>
      </p:sp>
      <p:sp>
        <p:nvSpPr>
          <p:cNvPr id="15" name="TextBox 14"/>
          <p:cNvSpPr txBox="1"/>
          <p:nvPr userDrawn="1"/>
        </p:nvSpPr>
        <p:spPr bwMode="gray">
          <a:xfrm>
            <a:off x="5989794" y="6556248"/>
            <a:ext cx="2787651" cy="182880"/>
          </a:xfrm>
          <a:prstGeom prst="rect">
            <a:avLst/>
          </a:prstGeom>
          <a:noFill/>
        </p:spPr>
        <p:txBody>
          <a:bodyPr wrap="none" lIns="0" tIns="0" rIns="0" bIns="0" rtlCol="0" anchor="ctr" anchorCtr="0">
            <a:noAutofit/>
          </a:bodyPr>
          <a:lstStyle/>
          <a:p>
            <a:pPr defTabSz="914400"/>
            <a:r>
              <a:rPr sz="800" dirty="0">
                <a:solidFill>
                  <a:srgbClr val="5F5F5F">
                    <a:lumMod val="60000"/>
                    <a:lumOff val="40000"/>
                  </a:srgbClr>
                </a:solidFill>
              </a:rPr>
              <a:t>Copyright © </a:t>
            </a:r>
            <a:r>
              <a:rPr lang="en-US" sz="800" dirty="0">
                <a:solidFill>
                  <a:srgbClr val="5F5F5F">
                    <a:lumMod val="60000"/>
                    <a:lumOff val="40000"/>
                  </a:srgbClr>
                </a:solidFill>
              </a:rPr>
              <a:t>2016</a:t>
            </a:r>
            <a:r>
              <a:rPr sz="800" dirty="0">
                <a:solidFill>
                  <a:srgbClr val="5F5F5F">
                    <a:lumMod val="60000"/>
                    <a:lumOff val="40000"/>
                  </a:srgbClr>
                </a:solidFill>
              </a:rPr>
              <a:t> Oracle and/or its affiliates. All rights reserved.  |</a:t>
            </a:r>
          </a:p>
        </p:txBody>
      </p:sp>
      <p:sp>
        <p:nvSpPr>
          <p:cNvPr id="16" name="Footer Placeholder 4"/>
          <p:cNvSpPr>
            <a:spLocks noGrp="1"/>
          </p:cNvSpPr>
          <p:nvPr>
            <p:ph type="ftr" sz="quarter" idx="3"/>
          </p:nvPr>
        </p:nvSpPr>
        <p:spPr bwMode="gray">
          <a:xfrm>
            <a:off x="8777445" y="6556248"/>
            <a:ext cx="2498723" cy="182880"/>
          </a:xfrm>
          <a:prstGeom prst="rect">
            <a:avLst/>
          </a:prstGeom>
        </p:spPr>
        <p:txBody>
          <a:bodyPr vert="horz" wrap="none" lIns="0" tIns="0" rIns="0" bIns="0" rtlCol="0" anchor="ctr"/>
          <a:lstStyle>
            <a:lvl1pPr algn="l">
              <a:defRPr sz="800">
                <a:solidFill>
                  <a:schemeClr val="tx1">
                    <a:lumMod val="60000"/>
                    <a:lumOff val="40000"/>
                  </a:schemeClr>
                </a:solidFill>
              </a:defRPr>
            </a:lvl1pPr>
          </a:lstStyle>
          <a:p>
            <a:endParaRPr dirty="0">
              <a:solidFill>
                <a:srgbClr val="5F5F5F">
                  <a:lumMod val="60000"/>
                  <a:lumOff val="40000"/>
                </a:srgbClr>
              </a:solidFill>
            </a:endParaRPr>
          </a:p>
        </p:txBody>
      </p:sp>
      <p:sp>
        <p:nvSpPr>
          <p:cNvPr id="17" name="Slide Number Placeholder 5"/>
          <p:cNvSpPr>
            <a:spLocks noGrp="1"/>
          </p:cNvSpPr>
          <p:nvPr>
            <p:ph type="sldNum" sz="quarter" idx="4"/>
          </p:nvPr>
        </p:nvSpPr>
        <p:spPr bwMode="gray">
          <a:xfrm>
            <a:off x="11276167" y="6556248"/>
            <a:ext cx="381661" cy="182880"/>
          </a:xfrm>
          <a:prstGeom prst="rect">
            <a:avLst/>
          </a:prstGeom>
        </p:spPr>
        <p:txBody>
          <a:bodyPr vert="horz" wrap="none" lIns="0" tIns="0" rIns="0" bIns="0" rtlCol="0" anchor="ctr"/>
          <a:lstStyle>
            <a:lvl1pPr algn="r">
              <a:defRPr sz="800">
                <a:solidFill>
                  <a:schemeClr val="tx1">
                    <a:lumMod val="60000"/>
                    <a:lumOff val="40000"/>
                  </a:schemeClr>
                </a:solidFill>
              </a:defRPr>
            </a:lvl1pPr>
          </a:lstStyle>
          <a:p>
            <a:pPr defTabSz="914400"/>
            <a:fld id="{C51EAA63-D034-42AE-91FA-B13B9518C7BE}" type="slidenum">
              <a:rPr>
                <a:solidFill>
                  <a:srgbClr val="5F5F5F">
                    <a:lumMod val="60000"/>
                    <a:lumOff val="40000"/>
                  </a:srgbClr>
                </a:solidFill>
              </a:rPr>
              <a:pPr defTabSz="914400"/>
              <a:t>‹#›</a:t>
            </a:fld>
            <a:endParaRPr dirty="0">
              <a:solidFill>
                <a:srgbClr val="5F5F5F">
                  <a:lumMod val="60000"/>
                  <a:lumOff val="40000"/>
                </a:srgbClr>
              </a:solidFill>
            </a:endParaRPr>
          </a:p>
        </p:txBody>
      </p:sp>
    </p:spTree>
    <p:extLst>
      <p:ext uri="{BB962C8B-B14F-4D97-AF65-F5344CB8AC3E}">
        <p14:creationId xmlns:p14="http://schemas.microsoft.com/office/powerpoint/2010/main" val="20405186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8_Metric with Pictur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4112" y="0"/>
            <a:ext cx="12160600" cy="6840338"/>
          </a:xfrm>
          <a:prstGeom prst="rect">
            <a:avLst/>
          </a:prstGeom>
        </p:spPr>
      </p:pic>
      <p:grpSp>
        <p:nvGrpSpPr>
          <p:cNvPr id="30" name="Group 29"/>
          <p:cNvGrpSpPr/>
          <p:nvPr userDrawn="1"/>
        </p:nvGrpSpPr>
        <p:grpSpPr>
          <a:xfrm>
            <a:off x="48" y="0"/>
            <a:ext cx="12189399" cy="6858000"/>
            <a:chOff x="-287" y="0"/>
            <a:chExt cx="12189399" cy="6858000"/>
          </a:xfrm>
        </p:grpSpPr>
        <p:sp>
          <p:nvSpPr>
            <p:cNvPr id="31" name="Rectangle 30"/>
            <p:cNvSpPr/>
            <p:nvPr/>
          </p:nvSpPr>
          <p:spPr bwMode="gray">
            <a:xfrm>
              <a:off x="-287" y="0"/>
              <a:ext cx="193962" cy="6852146"/>
            </a:xfrm>
            <a:prstGeom prst="rect">
              <a:avLst/>
            </a:prstGeom>
            <a:solidFill>
              <a:srgbClr val="DCE3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sz="1799" dirty="0">
                <a:solidFill>
                  <a:srgbClr val="FFFFFF"/>
                </a:solidFill>
              </a:endParaRPr>
            </a:p>
          </p:txBody>
        </p:sp>
        <p:sp>
          <p:nvSpPr>
            <p:cNvPr id="32" name="Rectangle 31"/>
            <p:cNvSpPr/>
            <p:nvPr/>
          </p:nvSpPr>
          <p:spPr bwMode="gray">
            <a:xfrm>
              <a:off x="11995151" y="5854"/>
              <a:ext cx="193960" cy="6852146"/>
            </a:xfrm>
            <a:prstGeom prst="rect">
              <a:avLst/>
            </a:prstGeom>
            <a:solidFill>
              <a:srgbClr val="DCE3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sz="1799" dirty="0">
                <a:solidFill>
                  <a:srgbClr val="FFFFFF"/>
                </a:solidFill>
              </a:endParaRPr>
            </a:p>
          </p:txBody>
        </p:sp>
        <p:sp>
          <p:nvSpPr>
            <p:cNvPr id="33" name="Rectangle 32"/>
            <p:cNvSpPr/>
            <p:nvPr/>
          </p:nvSpPr>
          <p:spPr bwMode="gray">
            <a:xfrm>
              <a:off x="-286" y="6400800"/>
              <a:ext cx="12189396" cy="457200"/>
            </a:xfrm>
            <a:prstGeom prst="rect">
              <a:avLst/>
            </a:prstGeom>
            <a:solidFill>
              <a:srgbClr val="DCE3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sz="1799" dirty="0">
                <a:solidFill>
                  <a:srgbClr val="FFFFFF"/>
                </a:solidFill>
              </a:endParaRPr>
            </a:p>
          </p:txBody>
        </p:sp>
        <p:sp>
          <p:nvSpPr>
            <p:cNvPr id="34" name="Rectangle 33"/>
            <p:cNvSpPr/>
            <p:nvPr/>
          </p:nvSpPr>
          <p:spPr bwMode="gray">
            <a:xfrm>
              <a:off x="-286" y="0"/>
              <a:ext cx="12189398" cy="192024"/>
            </a:xfrm>
            <a:prstGeom prst="rect">
              <a:avLst/>
            </a:prstGeom>
            <a:solidFill>
              <a:srgbClr val="DCE3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sz="1799" dirty="0">
                <a:solidFill>
                  <a:srgbClr val="FFFFFF"/>
                </a:solidFill>
              </a:endParaRPr>
            </a:p>
          </p:txBody>
        </p:sp>
      </p:grpSp>
      <p:pic>
        <p:nvPicPr>
          <p:cNvPr id="15" name="Picture 14" descr="Oracle logo in white on red staging background"/>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ltGray">
          <a:xfrm>
            <a:off x="531860" y="6263640"/>
            <a:ext cx="1622861" cy="594360"/>
          </a:xfrm>
          <a:prstGeom prst="rect">
            <a:avLst/>
          </a:prstGeom>
        </p:spPr>
      </p:pic>
      <p:sp>
        <p:nvSpPr>
          <p:cNvPr id="5" name="Date Placeholder 4"/>
          <p:cNvSpPr>
            <a:spLocks noGrp="1"/>
          </p:cNvSpPr>
          <p:nvPr>
            <p:ph type="dt" sz="half" idx="10"/>
          </p:nvPr>
        </p:nvSpPr>
        <p:spPr>
          <a:xfrm>
            <a:off x="4182178" y="6556248"/>
            <a:ext cx="1226398" cy="182880"/>
          </a:xfrm>
          <a:prstGeom prst="rect">
            <a:avLst/>
          </a:prstGeom>
        </p:spPr>
        <p:txBody>
          <a:bodyPr/>
          <a:lstStyle>
            <a:lvl1pPr>
              <a:defRPr>
                <a:solidFill>
                  <a:srgbClr val="5F5F5F"/>
                </a:solidFill>
              </a:defRPr>
            </a:lvl1pPr>
          </a:lstStyle>
          <a:p>
            <a:pPr fontAlgn="base">
              <a:spcBef>
                <a:spcPct val="0"/>
              </a:spcBef>
              <a:spcAft>
                <a:spcPct val="0"/>
              </a:spcAft>
            </a:pPr>
            <a:fld id="{593DD980-0CA5-784F-ACDB-5C4389243975}" type="datetime1">
              <a:rPr lang="en-GB" smtClean="0">
                <a:ea typeface="ＭＳ Ｐゴシック" charset="0"/>
                <a:cs typeface="ＭＳ Ｐゴシック" charset="0"/>
              </a:rPr>
              <a:pPr fontAlgn="base">
                <a:spcBef>
                  <a:spcPct val="0"/>
                </a:spcBef>
                <a:spcAft>
                  <a:spcPct val="0"/>
                </a:spcAft>
              </a:pPr>
              <a:t>30/06/2018</a:t>
            </a:fld>
            <a:endParaRPr lang="en-US" dirty="0">
              <a:ea typeface="ＭＳ Ｐゴシック" charset="0"/>
              <a:cs typeface="ＭＳ Ｐゴシック" charset="0"/>
            </a:endParaRPr>
          </a:p>
        </p:txBody>
      </p:sp>
      <p:sp>
        <p:nvSpPr>
          <p:cNvPr id="7" name="Slide Number Placeholder 6"/>
          <p:cNvSpPr>
            <a:spLocks noGrp="1"/>
          </p:cNvSpPr>
          <p:nvPr>
            <p:ph type="sldNum" sz="quarter" idx="12"/>
          </p:nvPr>
        </p:nvSpPr>
        <p:spPr>
          <a:xfrm>
            <a:off x="11276059" y="6556248"/>
            <a:ext cx="381661" cy="182880"/>
          </a:xfrm>
          <a:prstGeom prst="rect">
            <a:avLst/>
          </a:prstGeom>
        </p:spPr>
        <p:txBody>
          <a:bodyPr/>
          <a:lstStyle>
            <a:lvl1pPr>
              <a:defRPr>
                <a:solidFill>
                  <a:srgbClr val="5F5F5F"/>
                </a:solidFill>
              </a:defRPr>
            </a:lvl1pPr>
          </a:lstStyle>
          <a:p>
            <a:pPr defTabSz="914400"/>
            <a:fld id="{C51EAA63-D034-42AE-91FA-B13B9518C7BE}" type="slidenum">
              <a:rPr lang="en-US" sz="1800" smtClean="0"/>
              <a:pPr defTabSz="914400"/>
              <a:t>‹#›</a:t>
            </a:fld>
            <a:endParaRPr lang="en-US" sz="1800" dirty="0"/>
          </a:p>
        </p:txBody>
      </p:sp>
      <p:sp>
        <p:nvSpPr>
          <p:cNvPr id="17" name="TextBox 16"/>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defTabSz="914400">
              <a:defRPr/>
            </a:pPr>
            <a:r>
              <a:rPr sz="850" kern="0" dirty="0">
                <a:solidFill>
                  <a:srgbClr val="5F5F5F"/>
                </a:solidFill>
              </a:rPr>
              <a:t>Copyright © </a:t>
            </a:r>
            <a:r>
              <a:rPr lang="en-US" sz="850" kern="0" dirty="0">
                <a:solidFill>
                  <a:srgbClr val="5F5F5F"/>
                </a:solidFill>
              </a:rPr>
              <a:t>2017,</a:t>
            </a:r>
            <a:r>
              <a:rPr sz="850" kern="0" dirty="0">
                <a:solidFill>
                  <a:srgbClr val="5F5F5F"/>
                </a:solidFill>
              </a:rPr>
              <a:t> Oracle and/or its affiliates. All rights reserved</a:t>
            </a:r>
            <a:r>
              <a:rPr lang="en-US" sz="850" kern="0" dirty="0">
                <a:solidFill>
                  <a:srgbClr val="5F5F5F"/>
                </a:solidFill>
              </a:rPr>
              <a:t>.</a:t>
            </a:r>
            <a:endParaRPr sz="850" kern="0" dirty="0">
              <a:solidFill>
                <a:srgbClr val="5F5F5F"/>
              </a:solidFill>
            </a:endParaRPr>
          </a:p>
        </p:txBody>
      </p:sp>
      <p:sp>
        <p:nvSpPr>
          <p:cNvPr id="21" name="Text Placeholder 12"/>
          <p:cNvSpPr>
            <a:spLocks noGrp="1"/>
          </p:cNvSpPr>
          <p:nvPr>
            <p:ph type="body" sz="quarter" idx="13" hasCustomPrompt="1"/>
          </p:nvPr>
        </p:nvSpPr>
        <p:spPr>
          <a:xfrm>
            <a:off x="531814" y="1373837"/>
            <a:ext cx="11125198" cy="343299"/>
          </a:xfrm>
        </p:spPr>
        <p:txBody>
          <a:bodyPr>
            <a:noAutofit/>
          </a:bodyPr>
          <a:lstStyle>
            <a:lvl1pPr marL="1588" indent="0">
              <a:spcBef>
                <a:spcPts val="0"/>
              </a:spcBef>
              <a:buFontTx/>
              <a:buNone/>
              <a:defRPr sz="2399" b="1" baseline="0">
                <a:solidFill>
                  <a:schemeClr val="bg1">
                    <a:lumMod val="75000"/>
                  </a:schemeClr>
                </a:solidFill>
              </a:defRPr>
            </a:lvl1pPr>
            <a:lvl2pPr marL="1588" indent="0">
              <a:buFontTx/>
              <a:buNone/>
              <a:defRPr sz="2399"/>
            </a:lvl2pPr>
            <a:lvl3pPr marL="1588" indent="0">
              <a:buFontTx/>
              <a:buNone/>
              <a:defRPr sz="2399"/>
            </a:lvl3pPr>
            <a:lvl4pPr marL="1588" indent="0">
              <a:buFontTx/>
              <a:buNone/>
              <a:defRPr sz="2399"/>
            </a:lvl4pPr>
            <a:lvl5pPr marL="1588" indent="0">
              <a:buFontTx/>
              <a:buNone/>
              <a:defRPr sz="2399"/>
            </a:lvl5pPr>
            <a:lvl6pPr marL="1588" indent="0">
              <a:buFontTx/>
              <a:buNone/>
              <a:defRPr sz="2399"/>
            </a:lvl6pPr>
            <a:lvl7pPr marL="1588" indent="0">
              <a:buFontTx/>
              <a:buNone/>
              <a:defRPr sz="2399"/>
            </a:lvl7pPr>
            <a:lvl8pPr marL="1588" indent="0">
              <a:buFontTx/>
              <a:buNone/>
              <a:defRPr sz="2399"/>
            </a:lvl8pPr>
            <a:lvl9pPr marL="1588" indent="0">
              <a:buFontTx/>
              <a:buNone/>
              <a:defRPr sz="2399"/>
            </a:lvl9pPr>
          </a:lstStyle>
          <a:p>
            <a:pPr lvl="0"/>
            <a:r>
              <a:rPr dirty="0"/>
              <a:t>Click to add subtitle</a:t>
            </a:r>
          </a:p>
        </p:txBody>
      </p:sp>
      <p:sp>
        <p:nvSpPr>
          <p:cNvPr id="22" name="Title 6"/>
          <p:cNvSpPr>
            <a:spLocks noGrp="1"/>
          </p:cNvSpPr>
          <p:nvPr>
            <p:ph type="title"/>
          </p:nvPr>
        </p:nvSpPr>
        <p:spPr>
          <a:xfrm>
            <a:off x="531812" y="406400"/>
            <a:ext cx="11125200" cy="889000"/>
          </a:xfrm>
        </p:spPr>
        <p:txBody>
          <a:bodyPr/>
          <a:lstStyle>
            <a:lvl1pPr>
              <a:defRPr>
                <a:solidFill>
                  <a:schemeClr val="bg1">
                    <a:lumMod val="75000"/>
                  </a:schemeClr>
                </a:solidFill>
              </a:defRPr>
            </a:lvl1pPr>
          </a:lstStyle>
          <a:p>
            <a:r>
              <a:rPr lang="en-US" dirty="0"/>
              <a:t>Click to edit Master title style</a:t>
            </a:r>
            <a:endParaRPr dirty="0"/>
          </a:p>
        </p:txBody>
      </p:sp>
      <p:grpSp>
        <p:nvGrpSpPr>
          <p:cNvPr id="14" name="Group 13"/>
          <p:cNvGrpSpPr/>
          <p:nvPr userDrawn="1"/>
        </p:nvGrpSpPr>
        <p:grpSpPr>
          <a:xfrm>
            <a:off x="48" y="0"/>
            <a:ext cx="12189399" cy="6858000"/>
            <a:chOff x="-287" y="0"/>
            <a:chExt cx="12189399" cy="6858000"/>
          </a:xfrm>
        </p:grpSpPr>
        <p:sp>
          <p:nvSpPr>
            <p:cNvPr id="16" name="Rectangle 15"/>
            <p:cNvSpPr/>
            <p:nvPr/>
          </p:nvSpPr>
          <p:spPr bwMode="gray">
            <a:xfrm>
              <a:off x="-287" y="0"/>
              <a:ext cx="193962" cy="6852146"/>
            </a:xfrm>
            <a:prstGeom prst="rect">
              <a:avLst/>
            </a:prstGeom>
            <a:solidFill>
              <a:srgbClr val="DCE3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sz="1799" dirty="0">
                <a:solidFill>
                  <a:srgbClr val="FFFFFF"/>
                </a:solidFill>
              </a:endParaRPr>
            </a:p>
          </p:txBody>
        </p:sp>
        <p:sp>
          <p:nvSpPr>
            <p:cNvPr id="18" name="Rectangle 17"/>
            <p:cNvSpPr/>
            <p:nvPr/>
          </p:nvSpPr>
          <p:spPr bwMode="gray">
            <a:xfrm>
              <a:off x="11995151" y="5854"/>
              <a:ext cx="193960" cy="6852146"/>
            </a:xfrm>
            <a:prstGeom prst="rect">
              <a:avLst/>
            </a:prstGeom>
            <a:solidFill>
              <a:srgbClr val="DCE3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sz="1799" dirty="0">
                <a:solidFill>
                  <a:srgbClr val="FFFFFF"/>
                </a:solidFill>
              </a:endParaRPr>
            </a:p>
          </p:txBody>
        </p:sp>
        <p:sp>
          <p:nvSpPr>
            <p:cNvPr id="19" name="Rectangle 18"/>
            <p:cNvSpPr/>
            <p:nvPr/>
          </p:nvSpPr>
          <p:spPr bwMode="gray">
            <a:xfrm>
              <a:off x="-286" y="6400800"/>
              <a:ext cx="12189396" cy="457200"/>
            </a:xfrm>
            <a:prstGeom prst="rect">
              <a:avLst/>
            </a:prstGeom>
            <a:solidFill>
              <a:srgbClr val="DCE3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sz="1799" dirty="0">
                <a:solidFill>
                  <a:srgbClr val="FFFFFF"/>
                </a:solidFill>
              </a:endParaRPr>
            </a:p>
          </p:txBody>
        </p:sp>
        <p:sp>
          <p:nvSpPr>
            <p:cNvPr id="20" name="Rectangle 19"/>
            <p:cNvSpPr/>
            <p:nvPr/>
          </p:nvSpPr>
          <p:spPr bwMode="gray">
            <a:xfrm>
              <a:off x="-286" y="0"/>
              <a:ext cx="12189398" cy="192024"/>
            </a:xfrm>
            <a:prstGeom prst="rect">
              <a:avLst/>
            </a:prstGeom>
            <a:solidFill>
              <a:srgbClr val="DCE3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sz="1799" dirty="0">
                <a:solidFill>
                  <a:srgbClr val="FFFFFF"/>
                </a:solidFill>
              </a:endParaRPr>
            </a:p>
          </p:txBody>
        </p:sp>
      </p:grpSp>
      <p:pic>
        <p:nvPicPr>
          <p:cNvPr id="23" name="Picture 22" descr="Oracle logo in white on red staging background"/>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ltGray">
          <a:xfrm>
            <a:off x="531860" y="6263640"/>
            <a:ext cx="1622861" cy="594360"/>
          </a:xfrm>
          <a:prstGeom prst="rect">
            <a:avLst/>
          </a:prstGeom>
        </p:spPr>
      </p:pic>
      <p:sp>
        <p:nvSpPr>
          <p:cNvPr id="24" name="Slide Number Placeholder 5"/>
          <p:cNvSpPr txBox="1">
            <a:spLocks/>
          </p:cNvSpPr>
          <p:nvPr userDrawn="1"/>
        </p:nvSpPr>
        <p:spPr>
          <a:xfrm>
            <a:off x="11276013" y="6556471"/>
            <a:ext cx="381000" cy="182563"/>
          </a:xfrm>
          <a:prstGeom prst="rect">
            <a:avLst/>
          </a:prstGeom>
        </p:spPr>
        <p:txBody>
          <a:bodyPr vert="horz" wrap="none" lIns="0" tIns="0" rIns="0" bIns="0" rtlCol="0" anchor="ctr" anchorCtr="0">
            <a:noAutofit/>
          </a:bodyPr>
          <a:lstStyle>
            <a:defPPr>
              <a:defRPr lang="en-US"/>
            </a:defPPr>
            <a:lvl1pPr algn="r" rtl="0" fontAlgn="auto">
              <a:spcBef>
                <a:spcPts val="0"/>
              </a:spcBef>
              <a:spcAft>
                <a:spcPts val="0"/>
              </a:spcAft>
              <a:defRPr sz="850" kern="1200" smtClean="0">
                <a:solidFill>
                  <a:schemeClr val="tx1"/>
                </a:solidFill>
                <a:latin typeface="+mn-lt"/>
                <a:ea typeface="+mn-ea"/>
                <a:cs typeface="+mn-cs"/>
              </a:defRPr>
            </a:lvl1pPr>
            <a:lvl2pPr marL="457200" algn="l" rtl="0" fontAlgn="base">
              <a:spcBef>
                <a:spcPct val="0"/>
              </a:spcBef>
              <a:spcAft>
                <a:spcPct val="0"/>
              </a:spcAft>
              <a:defRPr kern="1200">
                <a:solidFill>
                  <a:schemeClr val="tx1"/>
                </a:solidFill>
                <a:latin typeface="Calibri" charset="0"/>
                <a:ea typeface="ＭＳ Ｐゴシック" charset="0"/>
                <a:cs typeface="ＭＳ Ｐゴシック" charset="0"/>
              </a:defRPr>
            </a:lvl2pPr>
            <a:lvl3pPr marL="914400" algn="l" rtl="0" fontAlgn="base">
              <a:spcBef>
                <a:spcPct val="0"/>
              </a:spcBef>
              <a:spcAft>
                <a:spcPct val="0"/>
              </a:spcAft>
              <a:defRPr kern="1200">
                <a:solidFill>
                  <a:schemeClr val="tx1"/>
                </a:solidFill>
                <a:latin typeface="Calibri" charset="0"/>
                <a:ea typeface="ＭＳ Ｐゴシック" charset="0"/>
                <a:cs typeface="ＭＳ Ｐゴシック" charset="0"/>
              </a:defRPr>
            </a:lvl3pPr>
            <a:lvl4pPr marL="1371600" algn="l" rtl="0" fontAlgn="base">
              <a:spcBef>
                <a:spcPct val="0"/>
              </a:spcBef>
              <a:spcAft>
                <a:spcPct val="0"/>
              </a:spcAft>
              <a:defRPr kern="1200">
                <a:solidFill>
                  <a:schemeClr val="tx1"/>
                </a:solidFill>
                <a:latin typeface="Calibri" charset="0"/>
                <a:ea typeface="ＭＳ Ｐゴシック" charset="0"/>
                <a:cs typeface="ＭＳ Ｐゴシック" charset="0"/>
              </a:defRPr>
            </a:lvl4pPr>
            <a:lvl5pPr marL="1828800" algn="l" rtl="0" fontAlgn="base">
              <a:spcBef>
                <a:spcPct val="0"/>
              </a:spcBef>
              <a:spcAft>
                <a:spcPct val="0"/>
              </a:spcAft>
              <a:defRPr kern="1200">
                <a:solidFill>
                  <a:schemeClr val="tx1"/>
                </a:solidFill>
                <a:latin typeface="Calibri" charset="0"/>
                <a:ea typeface="ＭＳ Ｐゴシック" charset="0"/>
                <a:cs typeface="ＭＳ Ｐゴシック" charset="0"/>
              </a:defRPr>
            </a:lvl5pPr>
            <a:lvl6pPr marL="2286000" algn="l" defTabSz="457200" rtl="0" eaLnBrk="1" latinLnBrk="0" hangingPunct="1">
              <a:defRPr kern="1200">
                <a:solidFill>
                  <a:schemeClr val="tx1"/>
                </a:solidFill>
                <a:latin typeface="Calibri" charset="0"/>
                <a:ea typeface="ＭＳ Ｐゴシック" charset="0"/>
                <a:cs typeface="ＭＳ Ｐゴシック" charset="0"/>
              </a:defRPr>
            </a:lvl6pPr>
            <a:lvl7pPr marL="2743200" algn="l" defTabSz="457200" rtl="0" eaLnBrk="1" latinLnBrk="0" hangingPunct="1">
              <a:defRPr kern="1200">
                <a:solidFill>
                  <a:schemeClr val="tx1"/>
                </a:solidFill>
                <a:latin typeface="Calibri" charset="0"/>
                <a:ea typeface="ＭＳ Ｐゴシック" charset="0"/>
                <a:cs typeface="ＭＳ Ｐゴシック" charset="0"/>
              </a:defRPr>
            </a:lvl7pPr>
            <a:lvl8pPr marL="3200400" algn="l" defTabSz="457200" rtl="0" eaLnBrk="1" latinLnBrk="0" hangingPunct="1">
              <a:defRPr kern="1200">
                <a:solidFill>
                  <a:schemeClr val="tx1"/>
                </a:solidFill>
                <a:latin typeface="Calibri" charset="0"/>
                <a:ea typeface="ＭＳ Ｐゴシック" charset="0"/>
                <a:cs typeface="ＭＳ Ｐゴシック" charset="0"/>
              </a:defRPr>
            </a:lvl8pPr>
            <a:lvl9pPr marL="3657600" algn="l" defTabSz="457200" rtl="0" eaLnBrk="1" latinLnBrk="0" hangingPunct="1">
              <a:defRPr kern="1200">
                <a:solidFill>
                  <a:schemeClr val="tx1"/>
                </a:solidFill>
                <a:latin typeface="Calibri" charset="0"/>
                <a:ea typeface="ＭＳ Ｐゴシック" charset="0"/>
                <a:cs typeface="ＭＳ Ｐゴシック" charset="0"/>
              </a:defRPr>
            </a:lvl9pPr>
          </a:lstStyle>
          <a:p>
            <a:pPr defTabSz="914400">
              <a:defRPr/>
            </a:pPr>
            <a:fld id="{DA9C32ED-3BB9-2540-9201-88BAE04E0EE6}" type="slidenum">
              <a:rPr lang="en-US" kern="0">
                <a:solidFill>
                  <a:srgbClr val="58595B"/>
                </a:solidFill>
              </a:rPr>
              <a:pPr defTabSz="914400">
                <a:defRPr/>
              </a:pPr>
              <a:t>‹#›</a:t>
            </a:fld>
            <a:endParaRPr lang="en-US" kern="0" dirty="0">
              <a:solidFill>
                <a:srgbClr val="58595B"/>
              </a:solidFill>
            </a:endParaRPr>
          </a:p>
        </p:txBody>
      </p:sp>
      <p:sp>
        <p:nvSpPr>
          <p:cNvPr id="25" name="TextBox 24"/>
          <p:cNvSpPr txBox="1"/>
          <p:nvPr userDrawn="1"/>
        </p:nvSpPr>
        <p:spPr>
          <a:xfrm>
            <a:off x="7766712" y="6556471"/>
            <a:ext cx="3200400" cy="182563"/>
          </a:xfrm>
          <a:prstGeom prst="rect">
            <a:avLst/>
          </a:prstGeom>
          <a:noFill/>
        </p:spPr>
        <p:txBody>
          <a:bodyPr wrap="none" lIns="0" tIns="0" rIns="0" bIns="0" anchor="ctr"/>
          <a:lstStyle/>
          <a:p>
            <a:pPr algn="r" defTabSz="914400">
              <a:defRPr/>
            </a:pPr>
            <a:r>
              <a:rPr sz="850" kern="0" dirty="0">
                <a:solidFill>
                  <a:srgbClr val="58595B"/>
                </a:solidFill>
                <a:ea typeface="ＭＳ Ｐゴシック" charset="0"/>
                <a:cs typeface="ＭＳ Ｐゴシック" charset="0"/>
              </a:rPr>
              <a:t>Copyright © </a:t>
            </a:r>
            <a:r>
              <a:rPr lang="en-US" sz="850" kern="0" dirty="0">
                <a:solidFill>
                  <a:srgbClr val="58595B"/>
                </a:solidFill>
                <a:ea typeface="ＭＳ Ｐゴシック" charset="0"/>
                <a:cs typeface="ＭＳ Ｐゴシック" charset="0"/>
              </a:rPr>
              <a:t>2017,</a:t>
            </a:r>
            <a:r>
              <a:rPr sz="850" kern="0" dirty="0">
                <a:solidFill>
                  <a:srgbClr val="58595B"/>
                </a:solidFill>
                <a:ea typeface="ＭＳ Ｐゴシック" charset="0"/>
                <a:cs typeface="ＭＳ Ｐゴシック" charset="0"/>
              </a:rPr>
              <a:t> Oracle and/or its affiliates. All rights reserved.  </a:t>
            </a:r>
          </a:p>
        </p:txBody>
      </p:sp>
    </p:spTree>
    <p:extLst>
      <p:ext uri="{BB962C8B-B14F-4D97-AF65-F5344CB8AC3E}">
        <p14:creationId xmlns:p14="http://schemas.microsoft.com/office/powerpoint/2010/main" val="14967815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16_Red with gray outline">
    <p:spTree>
      <p:nvGrpSpPr>
        <p:cNvPr id="1" name=""/>
        <p:cNvGrpSpPr/>
        <p:nvPr/>
      </p:nvGrpSpPr>
      <p:grpSpPr>
        <a:xfrm>
          <a:off x="0" y="0"/>
          <a:ext cx="0" cy="0"/>
          <a:chOff x="0" y="0"/>
          <a:chExt cx="0" cy="0"/>
        </a:xfrm>
      </p:grpSpPr>
      <p:sp>
        <p:nvSpPr>
          <p:cNvPr id="7" name="Rectangle 6"/>
          <p:cNvSpPr/>
          <p:nvPr userDrawn="1"/>
        </p:nvSpPr>
        <p:spPr bwMode="gray">
          <a:xfrm>
            <a:off x="688" y="-3048"/>
            <a:ext cx="12188825" cy="6858000"/>
          </a:xfrm>
          <a:prstGeom prst="rect">
            <a:avLst/>
          </a:prstGeom>
          <a:blipFill dpi="0" rotWithShape="1">
            <a:blip r:embed="rId2" cstate="print">
              <a:extLst>
                <a:ext uri="{28A0092B-C50C-407E-A947-70E740481C1C}">
                  <a14:useLocalDpi xmlns:a14="http://schemas.microsoft.com/office/drawing/2010/main"/>
                </a:ext>
              </a:extLst>
            </a:blip>
            <a:srcRect/>
            <a:stretch>
              <a:fillRect/>
            </a:stretch>
          </a:blipFill>
          <a:ln w="19050">
            <a:no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14" tIns="60907" rIns="121814" bIns="60907" numCol="1" spcCol="0" rtlCol="0" fromWordArt="0" anchor="ctr" anchorCtr="0" forceAA="0" compatLnSpc="1">
            <a:prstTxWarp prst="textNoShape">
              <a:avLst/>
            </a:prstTxWarp>
            <a:noAutofit/>
          </a:bodyPr>
          <a:lstStyle/>
          <a:p>
            <a:pPr algn="ctr" defTabSz="914400">
              <a:lnSpc>
                <a:spcPct val="90000"/>
              </a:lnSpc>
            </a:pPr>
            <a:endParaRPr lang="en-US" sz="2398" dirty="0">
              <a:solidFill>
                <a:srgbClr val="FFFFFF"/>
              </a:solidFill>
            </a:endParaRPr>
          </a:p>
        </p:txBody>
      </p:sp>
      <p:sp>
        <p:nvSpPr>
          <p:cNvPr id="2" name="Title 1"/>
          <p:cNvSpPr>
            <a:spLocks noGrp="1"/>
          </p:cNvSpPr>
          <p:nvPr>
            <p:ph type="title"/>
          </p:nvPr>
        </p:nvSpPr>
        <p:spPr bwMode="gray">
          <a:xfrm>
            <a:off x="531812" y="676567"/>
            <a:ext cx="11125200" cy="461665"/>
          </a:xfrm>
        </p:spPr>
        <p:txBody>
          <a:bodyPr anchor="ctr" anchorCtr="0">
            <a:spAutoFit/>
          </a:bodyPr>
          <a:lstStyle>
            <a:lvl1pPr>
              <a:defRPr>
                <a:solidFill>
                  <a:schemeClr val="bg1"/>
                </a:solidFill>
                <a:effectLst>
                  <a:outerShdw blurRad="50800" dist="38100" dir="5400000" algn="ctr" rotWithShape="0">
                    <a:srgbClr val="000000">
                      <a:alpha val="40000"/>
                    </a:srgbClr>
                  </a:outerShdw>
                </a:effectLst>
              </a:defRPr>
            </a:lvl1pPr>
          </a:lstStyle>
          <a:p>
            <a:r>
              <a:rPr lang="en-US" dirty="0"/>
              <a:t>Click to edit Master title style</a:t>
            </a:r>
            <a:endParaRPr dirty="0"/>
          </a:p>
        </p:txBody>
      </p:sp>
      <p:grpSp>
        <p:nvGrpSpPr>
          <p:cNvPr id="8" name="Border"/>
          <p:cNvGrpSpPr/>
          <p:nvPr userDrawn="1"/>
        </p:nvGrpSpPr>
        <p:grpSpPr>
          <a:xfrm>
            <a:off x="401" y="0"/>
            <a:ext cx="12189399" cy="6858000"/>
            <a:chOff x="-287" y="0"/>
            <a:chExt cx="12189399" cy="6858000"/>
          </a:xfrm>
        </p:grpSpPr>
        <p:sp>
          <p:nvSpPr>
            <p:cNvPr id="9" name="Rectangle 8"/>
            <p:cNvSpPr/>
            <p:nvPr/>
          </p:nvSpPr>
          <p:spPr bwMode="gray">
            <a:xfrm>
              <a:off x="-287" y="0"/>
              <a:ext cx="193962" cy="68521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sz="1799" dirty="0">
                <a:solidFill>
                  <a:srgbClr val="FFFFFF"/>
                </a:solidFill>
              </a:endParaRPr>
            </a:p>
          </p:txBody>
        </p:sp>
        <p:sp>
          <p:nvSpPr>
            <p:cNvPr id="10" name="Rectangle 9"/>
            <p:cNvSpPr/>
            <p:nvPr/>
          </p:nvSpPr>
          <p:spPr bwMode="gray">
            <a:xfrm>
              <a:off x="11995151" y="5854"/>
              <a:ext cx="193960" cy="68521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sz="1799" dirty="0">
                <a:solidFill>
                  <a:srgbClr val="FFFFFF"/>
                </a:solidFill>
              </a:endParaRPr>
            </a:p>
          </p:txBody>
        </p:sp>
        <p:sp>
          <p:nvSpPr>
            <p:cNvPr id="11" name="Rectangle 10"/>
            <p:cNvSpPr/>
            <p:nvPr/>
          </p:nvSpPr>
          <p:spPr bwMode="gray">
            <a:xfrm>
              <a:off x="-286" y="6400800"/>
              <a:ext cx="12189396" cy="4572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sz="1799" dirty="0">
                <a:solidFill>
                  <a:srgbClr val="FFFFFF"/>
                </a:solidFill>
              </a:endParaRPr>
            </a:p>
          </p:txBody>
        </p:sp>
        <p:sp>
          <p:nvSpPr>
            <p:cNvPr id="12" name="Rectangle 11"/>
            <p:cNvSpPr/>
            <p:nvPr/>
          </p:nvSpPr>
          <p:spPr bwMode="gray">
            <a:xfrm>
              <a:off x="-286" y="0"/>
              <a:ext cx="12189398" cy="192024"/>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sz="1799" dirty="0">
                <a:solidFill>
                  <a:srgbClr val="FFFFFF"/>
                </a:solidFill>
              </a:endParaRPr>
            </a:p>
          </p:txBody>
        </p:sp>
      </p:grpSp>
      <p:pic>
        <p:nvPicPr>
          <p:cNvPr id="13" name="Oracle red badge logo"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ltGray">
          <a:xfrm>
            <a:off x="532220" y="6263640"/>
            <a:ext cx="1622861" cy="594360"/>
          </a:xfrm>
          <a:prstGeom prst="rect">
            <a:avLst/>
          </a:prstGeom>
        </p:spPr>
      </p:pic>
      <p:sp>
        <p:nvSpPr>
          <p:cNvPr id="14" name="Date Placeholder 3"/>
          <p:cNvSpPr>
            <a:spLocks noGrp="1"/>
          </p:cNvSpPr>
          <p:nvPr>
            <p:ph type="dt" sz="half" idx="2"/>
          </p:nvPr>
        </p:nvSpPr>
        <p:spPr bwMode="gray">
          <a:xfrm>
            <a:off x="4563693" y="6556248"/>
            <a:ext cx="1226398" cy="182880"/>
          </a:xfrm>
          <a:prstGeom prst="rect">
            <a:avLst/>
          </a:prstGeom>
        </p:spPr>
        <p:txBody>
          <a:bodyPr vert="horz" wrap="none" lIns="0" tIns="0" rIns="0" bIns="0" rtlCol="0" anchor="ctr"/>
          <a:lstStyle>
            <a:lvl1pPr algn="r">
              <a:defRPr sz="800">
                <a:solidFill>
                  <a:schemeClr val="tx1">
                    <a:lumMod val="60000"/>
                    <a:lumOff val="40000"/>
                  </a:schemeClr>
                </a:solidFill>
              </a:defRPr>
            </a:lvl1pPr>
          </a:lstStyle>
          <a:p>
            <a:endParaRPr dirty="0">
              <a:solidFill>
                <a:srgbClr val="5F5F5F">
                  <a:lumMod val="60000"/>
                  <a:lumOff val="40000"/>
                </a:srgbClr>
              </a:solidFill>
            </a:endParaRPr>
          </a:p>
        </p:txBody>
      </p:sp>
      <p:sp>
        <p:nvSpPr>
          <p:cNvPr id="15" name="TextBox 14"/>
          <p:cNvSpPr txBox="1"/>
          <p:nvPr userDrawn="1"/>
        </p:nvSpPr>
        <p:spPr bwMode="gray">
          <a:xfrm>
            <a:off x="5990326" y="6556248"/>
            <a:ext cx="2787651" cy="182880"/>
          </a:xfrm>
          <a:prstGeom prst="rect">
            <a:avLst/>
          </a:prstGeom>
          <a:noFill/>
        </p:spPr>
        <p:txBody>
          <a:bodyPr wrap="none" lIns="0" tIns="0" rIns="0" bIns="0" rtlCol="0" anchor="ctr" anchorCtr="0">
            <a:noAutofit/>
          </a:bodyPr>
          <a:lstStyle/>
          <a:p>
            <a:pPr defTabSz="914400"/>
            <a:r>
              <a:rPr sz="800" dirty="0">
                <a:solidFill>
                  <a:srgbClr val="5F5F5F">
                    <a:lumMod val="60000"/>
                    <a:lumOff val="40000"/>
                  </a:srgbClr>
                </a:solidFill>
              </a:rPr>
              <a:t>Copyright © </a:t>
            </a:r>
            <a:r>
              <a:rPr lang="en-US" sz="800" dirty="0">
                <a:solidFill>
                  <a:srgbClr val="5F5F5F">
                    <a:lumMod val="60000"/>
                    <a:lumOff val="40000"/>
                  </a:srgbClr>
                </a:solidFill>
              </a:rPr>
              <a:t>2016</a:t>
            </a:r>
            <a:r>
              <a:rPr sz="800" dirty="0">
                <a:solidFill>
                  <a:srgbClr val="5F5F5F">
                    <a:lumMod val="60000"/>
                    <a:lumOff val="40000"/>
                  </a:srgbClr>
                </a:solidFill>
              </a:rPr>
              <a:t> Oracle and/or its affiliates. All rights reserved.  |</a:t>
            </a:r>
          </a:p>
        </p:txBody>
      </p:sp>
      <p:sp>
        <p:nvSpPr>
          <p:cNvPr id="16" name="Footer Placeholder 4"/>
          <p:cNvSpPr>
            <a:spLocks noGrp="1"/>
          </p:cNvSpPr>
          <p:nvPr>
            <p:ph type="ftr" sz="quarter" idx="3"/>
          </p:nvPr>
        </p:nvSpPr>
        <p:spPr bwMode="gray">
          <a:xfrm>
            <a:off x="8777977" y="6556248"/>
            <a:ext cx="2498723" cy="182880"/>
          </a:xfrm>
          <a:prstGeom prst="rect">
            <a:avLst/>
          </a:prstGeom>
        </p:spPr>
        <p:txBody>
          <a:bodyPr vert="horz" wrap="none" lIns="0" tIns="0" rIns="0" bIns="0" rtlCol="0" anchor="ctr"/>
          <a:lstStyle>
            <a:lvl1pPr algn="l">
              <a:defRPr sz="800">
                <a:solidFill>
                  <a:schemeClr val="tx1">
                    <a:lumMod val="60000"/>
                    <a:lumOff val="40000"/>
                  </a:schemeClr>
                </a:solidFill>
              </a:defRPr>
            </a:lvl1pPr>
          </a:lstStyle>
          <a:p>
            <a:endParaRPr dirty="0">
              <a:solidFill>
                <a:srgbClr val="5F5F5F">
                  <a:lumMod val="60000"/>
                  <a:lumOff val="40000"/>
                </a:srgbClr>
              </a:solidFill>
            </a:endParaRPr>
          </a:p>
        </p:txBody>
      </p:sp>
      <p:sp>
        <p:nvSpPr>
          <p:cNvPr id="17" name="Slide Number Placeholder 5"/>
          <p:cNvSpPr>
            <a:spLocks noGrp="1"/>
          </p:cNvSpPr>
          <p:nvPr>
            <p:ph type="sldNum" sz="quarter" idx="4"/>
          </p:nvPr>
        </p:nvSpPr>
        <p:spPr bwMode="gray">
          <a:xfrm>
            <a:off x="11276263" y="6556248"/>
            <a:ext cx="381661" cy="182880"/>
          </a:xfrm>
          <a:prstGeom prst="rect">
            <a:avLst/>
          </a:prstGeom>
        </p:spPr>
        <p:txBody>
          <a:bodyPr vert="horz" wrap="none" lIns="0" tIns="0" rIns="0" bIns="0" rtlCol="0" anchor="ctr"/>
          <a:lstStyle>
            <a:lvl1pPr algn="r">
              <a:defRPr sz="800">
                <a:solidFill>
                  <a:schemeClr val="tx1">
                    <a:lumMod val="60000"/>
                    <a:lumOff val="40000"/>
                  </a:schemeClr>
                </a:solidFill>
              </a:defRPr>
            </a:lvl1pPr>
          </a:lstStyle>
          <a:p>
            <a:pPr defTabSz="914400"/>
            <a:fld id="{C51EAA63-D034-42AE-91FA-B13B9518C7BE}" type="slidenum">
              <a:rPr>
                <a:solidFill>
                  <a:srgbClr val="5F5F5F">
                    <a:lumMod val="60000"/>
                    <a:lumOff val="40000"/>
                  </a:srgbClr>
                </a:solidFill>
              </a:rPr>
              <a:pPr defTabSz="914400"/>
              <a:t>‹#›</a:t>
            </a:fld>
            <a:endParaRPr dirty="0">
              <a:solidFill>
                <a:srgbClr val="5F5F5F">
                  <a:lumMod val="60000"/>
                  <a:lumOff val="40000"/>
                </a:srgbClr>
              </a:solidFill>
            </a:endParaRPr>
          </a:p>
        </p:txBody>
      </p:sp>
    </p:spTree>
    <p:extLst>
      <p:ext uri="{BB962C8B-B14F-4D97-AF65-F5344CB8AC3E}">
        <p14:creationId xmlns:p14="http://schemas.microsoft.com/office/powerpoint/2010/main" val="2264166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17_Red with gray outline">
    <p:spTree>
      <p:nvGrpSpPr>
        <p:cNvPr id="1" name=""/>
        <p:cNvGrpSpPr/>
        <p:nvPr/>
      </p:nvGrpSpPr>
      <p:grpSpPr>
        <a:xfrm>
          <a:off x="0" y="0"/>
          <a:ext cx="0" cy="0"/>
          <a:chOff x="0" y="0"/>
          <a:chExt cx="0" cy="0"/>
        </a:xfrm>
      </p:grpSpPr>
      <p:sp>
        <p:nvSpPr>
          <p:cNvPr id="7" name="Rectangle 6"/>
          <p:cNvSpPr/>
          <p:nvPr userDrawn="1"/>
        </p:nvSpPr>
        <p:spPr bwMode="gray">
          <a:xfrm>
            <a:off x="131" y="-3048"/>
            <a:ext cx="12188825" cy="6858000"/>
          </a:xfrm>
          <a:prstGeom prst="rect">
            <a:avLst/>
          </a:prstGeom>
          <a:blipFill dpi="0" rotWithShape="1">
            <a:blip r:embed="rId2" cstate="print">
              <a:extLst>
                <a:ext uri="{28A0092B-C50C-407E-A947-70E740481C1C}">
                  <a14:useLocalDpi xmlns:a14="http://schemas.microsoft.com/office/drawing/2010/main"/>
                </a:ext>
              </a:extLst>
            </a:blip>
            <a:srcRect/>
            <a:stretch>
              <a:fillRect/>
            </a:stretch>
          </a:blipFill>
          <a:ln w="19050">
            <a:no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14" tIns="60907" rIns="121814" bIns="60907" numCol="1" spcCol="0" rtlCol="0" fromWordArt="0" anchor="ctr" anchorCtr="0" forceAA="0" compatLnSpc="1">
            <a:prstTxWarp prst="textNoShape">
              <a:avLst/>
            </a:prstTxWarp>
            <a:noAutofit/>
          </a:bodyPr>
          <a:lstStyle/>
          <a:p>
            <a:pPr algn="ctr" defTabSz="914400">
              <a:lnSpc>
                <a:spcPct val="90000"/>
              </a:lnSpc>
            </a:pPr>
            <a:endParaRPr lang="en-US" sz="2398" dirty="0">
              <a:solidFill>
                <a:srgbClr val="FFFFFF"/>
              </a:solidFill>
            </a:endParaRPr>
          </a:p>
        </p:txBody>
      </p:sp>
      <p:sp>
        <p:nvSpPr>
          <p:cNvPr id="2" name="Title 1"/>
          <p:cNvSpPr>
            <a:spLocks noGrp="1"/>
          </p:cNvSpPr>
          <p:nvPr>
            <p:ph type="title"/>
          </p:nvPr>
        </p:nvSpPr>
        <p:spPr bwMode="gray">
          <a:xfrm>
            <a:off x="531812" y="676631"/>
            <a:ext cx="11125200" cy="461536"/>
          </a:xfrm>
        </p:spPr>
        <p:txBody>
          <a:bodyPr anchor="ctr" anchorCtr="0">
            <a:spAutoFit/>
          </a:bodyPr>
          <a:lstStyle>
            <a:lvl1pPr>
              <a:defRPr>
                <a:solidFill>
                  <a:schemeClr val="bg1"/>
                </a:solidFill>
                <a:effectLst>
                  <a:outerShdw blurRad="50800" dist="38100" dir="5400000" algn="ctr" rotWithShape="0">
                    <a:srgbClr val="000000">
                      <a:alpha val="40000"/>
                    </a:srgbClr>
                  </a:outerShdw>
                </a:effectLst>
              </a:defRPr>
            </a:lvl1pPr>
          </a:lstStyle>
          <a:p>
            <a:r>
              <a:rPr lang="en-US" dirty="0"/>
              <a:t>Click to edit Master title style</a:t>
            </a:r>
            <a:endParaRPr dirty="0"/>
          </a:p>
        </p:txBody>
      </p:sp>
      <p:grpSp>
        <p:nvGrpSpPr>
          <p:cNvPr id="8" name="Border"/>
          <p:cNvGrpSpPr/>
          <p:nvPr userDrawn="1"/>
        </p:nvGrpSpPr>
        <p:grpSpPr>
          <a:xfrm>
            <a:off x="-156" y="0"/>
            <a:ext cx="12189399" cy="6858000"/>
            <a:chOff x="-287" y="0"/>
            <a:chExt cx="12189399" cy="6858000"/>
          </a:xfrm>
        </p:grpSpPr>
        <p:sp>
          <p:nvSpPr>
            <p:cNvPr id="9" name="Rectangle 8"/>
            <p:cNvSpPr/>
            <p:nvPr/>
          </p:nvSpPr>
          <p:spPr bwMode="gray">
            <a:xfrm>
              <a:off x="-287" y="0"/>
              <a:ext cx="193962" cy="68521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sz="1799" dirty="0">
                <a:solidFill>
                  <a:srgbClr val="FFFFFF"/>
                </a:solidFill>
              </a:endParaRPr>
            </a:p>
          </p:txBody>
        </p:sp>
        <p:sp>
          <p:nvSpPr>
            <p:cNvPr id="10" name="Rectangle 9"/>
            <p:cNvSpPr/>
            <p:nvPr/>
          </p:nvSpPr>
          <p:spPr bwMode="gray">
            <a:xfrm>
              <a:off x="11995151" y="5854"/>
              <a:ext cx="193960" cy="68521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sz="1799" dirty="0">
                <a:solidFill>
                  <a:srgbClr val="FFFFFF"/>
                </a:solidFill>
              </a:endParaRPr>
            </a:p>
          </p:txBody>
        </p:sp>
        <p:sp>
          <p:nvSpPr>
            <p:cNvPr id="11" name="Rectangle 10"/>
            <p:cNvSpPr/>
            <p:nvPr/>
          </p:nvSpPr>
          <p:spPr bwMode="gray">
            <a:xfrm>
              <a:off x="-286" y="6400800"/>
              <a:ext cx="12189396" cy="4572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sz="1799" dirty="0">
                <a:solidFill>
                  <a:srgbClr val="FFFFFF"/>
                </a:solidFill>
              </a:endParaRPr>
            </a:p>
          </p:txBody>
        </p:sp>
        <p:sp>
          <p:nvSpPr>
            <p:cNvPr id="12" name="Rectangle 11"/>
            <p:cNvSpPr/>
            <p:nvPr/>
          </p:nvSpPr>
          <p:spPr bwMode="gray">
            <a:xfrm>
              <a:off x="-286" y="0"/>
              <a:ext cx="12189398" cy="192024"/>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sz="1799" dirty="0">
                <a:solidFill>
                  <a:srgbClr val="FFFFFF"/>
                </a:solidFill>
              </a:endParaRPr>
            </a:p>
          </p:txBody>
        </p:sp>
      </p:grpSp>
      <p:pic>
        <p:nvPicPr>
          <p:cNvPr id="13" name="Oracle red badge logo"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ltGray">
          <a:xfrm>
            <a:off x="531943" y="6263640"/>
            <a:ext cx="1622861" cy="594360"/>
          </a:xfrm>
          <a:prstGeom prst="rect">
            <a:avLst/>
          </a:prstGeom>
        </p:spPr>
      </p:pic>
      <p:sp>
        <p:nvSpPr>
          <p:cNvPr id="14" name="Date Placeholder 3"/>
          <p:cNvSpPr>
            <a:spLocks noGrp="1"/>
          </p:cNvSpPr>
          <p:nvPr>
            <p:ph type="dt" sz="half" idx="2"/>
          </p:nvPr>
        </p:nvSpPr>
        <p:spPr bwMode="gray">
          <a:xfrm>
            <a:off x="4563345" y="6556248"/>
            <a:ext cx="1226398" cy="182880"/>
          </a:xfrm>
          <a:prstGeom prst="rect">
            <a:avLst/>
          </a:prstGeom>
        </p:spPr>
        <p:txBody>
          <a:bodyPr vert="horz" wrap="none" lIns="0" tIns="0" rIns="0" bIns="0" rtlCol="0" anchor="ctr"/>
          <a:lstStyle>
            <a:lvl1pPr algn="r">
              <a:defRPr sz="800">
                <a:solidFill>
                  <a:schemeClr val="tx1">
                    <a:lumMod val="60000"/>
                    <a:lumOff val="40000"/>
                  </a:schemeClr>
                </a:solidFill>
              </a:defRPr>
            </a:lvl1pPr>
          </a:lstStyle>
          <a:p>
            <a:endParaRPr dirty="0">
              <a:solidFill>
                <a:srgbClr val="5F5F5F">
                  <a:lumMod val="60000"/>
                  <a:lumOff val="40000"/>
                </a:srgbClr>
              </a:solidFill>
            </a:endParaRPr>
          </a:p>
        </p:txBody>
      </p:sp>
      <p:sp>
        <p:nvSpPr>
          <p:cNvPr id="15" name="TextBox 14"/>
          <p:cNvSpPr txBox="1"/>
          <p:nvPr userDrawn="1"/>
        </p:nvSpPr>
        <p:spPr bwMode="gray">
          <a:xfrm>
            <a:off x="5989769" y="6556248"/>
            <a:ext cx="2787651" cy="182880"/>
          </a:xfrm>
          <a:prstGeom prst="rect">
            <a:avLst/>
          </a:prstGeom>
          <a:noFill/>
        </p:spPr>
        <p:txBody>
          <a:bodyPr wrap="none" lIns="0" tIns="0" rIns="0" bIns="0" rtlCol="0" anchor="ctr" anchorCtr="0">
            <a:noAutofit/>
          </a:bodyPr>
          <a:lstStyle/>
          <a:p>
            <a:pPr defTabSz="914400"/>
            <a:r>
              <a:rPr sz="800" dirty="0">
                <a:solidFill>
                  <a:srgbClr val="5F5F5F">
                    <a:lumMod val="60000"/>
                    <a:lumOff val="40000"/>
                  </a:srgbClr>
                </a:solidFill>
              </a:rPr>
              <a:t>Copyright © </a:t>
            </a:r>
            <a:r>
              <a:rPr lang="en-US" sz="800" dirty="0">
                <a:solidFill>
                  <a:srgbClr val="5F5F5F">
                    <a:lumMod val="60000"/>
                    <a:lumOff val="40000"/>
                  </a:srgbClr>
                </a:solidFill>
              </a:rPr>
              <a:t>2016</a:t>
            </a:r>
            <a:r>
              <a:rPr sz="800" dirty="0">
                <a:solidFill>
                  <a:srgbClr val="5F5F5F">
                    <a:lumMod val="60000"/>
                    <a:lumOff val="40000"/>
                  </a:srgbClr>
                </a:solidFill>
              </a:rPr>
              <a:t> Oracle and/or its affiliates. All rights reserved.  |</a:t>
            </a:r>
          </a:p>
        </p:txBody>
      </p:sp>
      <p:sp>
        <p:nvSpPr>
          <p:cNvPr id="16" name="Footer Placeholder 4"/>
          <p:cNvSpPr>
            <a:spLocks noGrp="1"/>
          </p:cNvSpPr>
          <p:nvPr>
            <p:ph type="ftr" sz="quarter" idx="3"/>
          </p:nvPr>
        </p:nvSpPr>
        <p:spPr bwMode="gray">
          <a:xfrm>
            <a:off x="8777420" y="6556248"/>
            <a:ext cx="2498723" cy="182880"/>
          </a:xfrm>
          <a:prstGeom prst="rect">
            <a:avLst/>
          </a:prstGeom>
        </p:spPr>
        <p:txBody>
          <a:bodyPr vert="horz" wrap="none" lIns="0" tIns="0" rIns="0" bIns="0" rtlCol="0" anchor="ctr"/>
          <a:lstStyle>
            <a:lvl1pPr algn="l">
              <a:defRPr sz="800">
                <a:solidFill>
                  <a:schemeClr val="tx1">
                    <a:lumMod val="60000"/>
                    <a:lumOff val="40000"/>
                  </a:schemeClr>
                </a:solidFill>
              </a:defRPr>
            </a:lvl1pPr>
          </a:lstStyle>
          <a:p>
            <a:endParaRPr dirty="0">
              <a:solidFill>
                <a:srgbClr val="5F5F5F">
                  <a:lumMod val="60000"/>
                  <a:lumOff val="40000"/>
                </a:srgbClr>
              </a:solidFill>
            </a:endParaRPr>
          </a:p>
        </p:txBody>
      </p:sp>
      <p:sp>
        <p:nvSpPr>
          <p:cNvPr id="17" name="Slide Number Placeholder 5"/>
          <p:cNvSpPr>
            <a:spLocks noGrp="1"/>
          </p:cNvSpPr>
          <p:nvPr>
            <p:ph type="sldNum" sz="quarter" idx="4"/>
          </p:nvPr>
        </p:nvSpPr>
        <p:spPr bwMode="gray">
          <a:xfrm>
            <a:off x="11276142" y="6556248"/>
            <a:ext cx="381661" cy="182880"/>
          </a:xfrm>
          <a:prstGeom prst="rect">
            <a:avLst/>
          </a:prstGeom>
        </p:spPr>
        <p:txBody>
          <a:bodyPr vert="horz" wrap="none" lIns="0" tIns="0" rIns="0" bIns="0" rtlCol="0" anchor="ctr"/>
          <a:lstStyle>
            <a:lvl1pPr algn="r">
              <a:defRPr sz="800">
                <a:solidFill>
                  <a:schemeClr val="tx1">
                    <a:lumMod val="60000"/>
                    <a:lumOff val="40000"/>
                  </a:schemeClr>
                </a:solidFill>
              </a:defRPr>
            </a:lvl1pPr>
          </a:lstStyle>
          <a:p>
            <a:pPr defTabSz="914400"/>
            <a:fld id="{C51EAA63-D034-42AE-91FA-B13B9518C7BE}" type="slidenum">
              <a:rPr>
                <a:solidFill>
                  <a:srgbClr val="5F5F5F">
                    <a:lumMod val="60000"/>
                    <a:lumOff val="40000"/>
                  </a:srgbClr>
                </a:solidFill>
              </a:rPr>
              <a:pPr defTabSz="914400"/>
              <a:t>‹#›</a:t>
            </a:fld>
            <a:endParaRPr dirty="0">
              <a:solidFill>
                <a:srgbClr val="5F5F5F">
                  <a:lumMod val="60000"/>
                  <a:lumOff val="40000"/>
                </a:srgbClr>
              </a:solidFill>
            </a:endParaRPr>
          </a:p>
        </p:txBody>
      </p:sp>
    </p:spTree>
    <p:extLst>
      <p:ext uri="{BB962C8B-B14F-4D97-AF65-F5344CB8AC3E}">
        <p14:creationId xmlns:p14="http://schemas.microsoft.com/office/powerpoint/2010/main" val="23133768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06937250"/>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21_Full Red with Title 1">
    <p:spTree>
      <p:nvGrpSpPr>
        <p:cNvPr id="1" name=""/>
        <p:cNvGrpSpPr/>
        <p:nvPr/>
      </p:nvGrpSpPr>
      <p:grpSpPr>
        <a:xfrm>
          <a:off x="0" y="0"/>
          <a:ext cx="0" cy="0"/>
          <a:chOff x="0" y="0"/>
          <a:chExt cx="0" cy="0"/>
        </a:xfrm>
      </p:grpSpPr>
      <p:sp>
        <p:nvSpPr>
          <p:cNvPr id="7" name="Rectangle 6"/>
          <p:cNvSpPr/>
          <p:nvPr userDrawn="1"/>
        </p:nvSpPr>
        <p:spPr bwMode="gray">
          <a:xfrm>
            <a:off x="714" y="0"/>
            <a:ext cx="12188825" cy="6858000"/>
          </a:xfrm>
          <a:prstGeom prst="rect">
            <a:avLst/>
          </a:prstGeom>
          <a:blipFill dpi="0" rotWithShape="1">
            <a:blip r:embed="rId2" cstate="print">
              <a:extLst>
                <a:ext uri="{28A0092B-C50C-407E-A947-70E740481C1C}">
                  <a14:useLocalDpi xmlns:a14="http://schemas.microsoft.com/office/drawing/2010/main"/>
                </a:ext>
              </a:extLst>
            </a:blip>
            <a:srcRect/>
            <a:stretch>
              <a:fillRect/>
            </a:stretch>
          </a:blipFill>
          <a:ln w="19050">
            <a:no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750" tIns="60875" rIns="121750" bIns="60875" numCol="1" spcCol="0" rtlCol="0" fromWordArt="0" anchor="b" anchorCtr="0" forceAA="0" compatLnSpc="1">
            <a:prstTxWarp prst="textNoShape">
              <a:avLst/>
            </a:prstTxWarp>
            <a:noAutofit/>
          </a:bodyPr>
          <a:lstStyle/>
          <a:p>
            <a:pPr algn="ctr" defTabSz="914400">
              <a:lnSpc>
                <a:spcPct val="90000"/>
              </a:lnSpc>
            </a:pPr>
            <a:endParaRPr lang="en-US" sz="2396" dirty="0">
              <a:solidFill>
                <a:srgbClr val="FFFFFF"/>
              </a:solidFill>
            </a:endParaRPr>
          </a:p>
        </p:txBody>
      </p:sp>
      <p:sp>
        <p:nvSpPr>
          <p:cNvPr id="2" name="Title 1"/>
          <p:cNvSpPr>
            <a:spLocks noGrp="1"/>
          </p:cNvSpPr>
          <p:nvPr>
            <p:ph type="title"/>
          </p:nvPr>
        </p:nvSpPr>
        <p:spPr bwMode="gray">
          <a:xfrm>
            <a:off x="531812" y="482875"/>
            <a:ext cx="11125200" cy="812017"/>
          </a:xfrm>
        </p:spPr>
        <p:txBody>
          <a:bodyPr anchor="t" anchorCtr="0">
            <a:spAutoFit/>
          </a:bodyPr>
          <a:lstStyle>
            <a:lvl1pPr>
              <a:defRPr sz="6594">
                <a:solidFill>
                  <a:schemeClr val="bg1"/>
                </a:solidFill>
              </a:defRPr>
            </a:lvl1pPr>
          </a:lstStyle>
          <a:p>
            <a:r>
              <a:rPr lang="en-US"/>
              <a:t>Click to edit Master title style</a:t>
            </a:r>
            <a:endParaRPr dirty="0"/>
          </a:p>
        </p:txBody>
      </p:sp>
    </p:spTree>
    <p:extLst>
      <p:ext uri="{BB962C8B-B14F-4D97-AF65-F5344CB8AC3E}">
        <p14:creationId xmlns:p14="http://schemas.microsoft.com/office/powerpoint/2010/main" val="9693645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8_Red with gray outline">
    <p:spTree>
      <p:nvGrpSpPr>
        <p:cNvPr id="1" name=""/>
        <p:cNvGrpSpPr/>
        <p:nvPr/>
      </p:nvGrpSpPr>
      <p:grpSpPr>
        <a:xfrm>
          <a:off x="0" y="0"/>
          <a:ext cx="0" cy="0"/>
          <a:chOff x="0" y="0"/>
          <a:chExt cx="0" cy="0"/>
        </a:xfrm>
      </p:grpSpPr>
      <p:sp>
        <p:nvSpPr>
          <p:cNvPr id="7" name="Rectangle 6"/>
          <p:cNvSpPr/>
          <p:nvPr userDrawn="1"/>
        </p:nvSpPr>
        <p:spPr bwMode="gray">
          <a:xfrm>
            <a:off x="714" y="-3048"/>
            <a:ext cx="12188825" cy="6858000"/>
          </a:xfrm>
          <a:prstGeom prst="rect">
            <a:avLst/>
          </a:prstGeom>
          <a:blipFill dpi="0" rotWithShape="1">
            <a:blip r:embed="rId2" cstate="print">
              <a:extLst>
                <a:ext uri="{28A0092B-C50C-407E-A947-70E740481C1C}">
                  <a14:useLocalDpi xmlns:a14="http://schemas.microsoft.com/office/drawing/2010/main"/>
                </a:ext>
              </a:extLst>
            </a:blip>
            <a:srcRect/>
            <a:stretch>
              <a:fillRect/>
            </a:stretch>
          </a:blipFill>
          <a:ln w="19050">
            <a:no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750" tIns="60875" rIns="121750" bIns="60875" numCol="1" spcCol="0" rtlCol="0" fromWordArt="0" anchor="ctr" anchorCtr="0" forceAA="0" compatLnSpc="1">
            <a:prstTxWarp prst="textNoShape">
              <a:avLst/>
            </a:prstTxWarp>
            <a:noAutofit/>
          </a:bodyPr>
          <a:lstStyle/>
          <a:p>
            <a:pPr algn="ctr" defTabSz="914400">
              <a:lnSpc>
                <a:spcPct val="90000"/>
              </a:lnSpc>
            </a:pPr>
            <a:endParaRPr lang="en-US" sz="2396" dirty="0">
              <a:solidFill>
                <a:srgbClr val="FFFFFF"/>
              </a:solidFill>
            </a:endParaRPr>
          </a:p>
        </p:txBody>
      </p:sp>
      <p:sp>
        <p:nvSpPr>
          <p:cNvPr id="2" name="Title 1"/>
          <p:cNvSpPr>
            <a:spLocks noGrp="1"/>
          </p:cNvSpPr>
          <p:nvPr>
            <p:ph type="title"/>
          </p:nvPr>
        </p:nvSpPr>
        <p:spPr bwMode="gray">
          <a:xfrm>
            <a:off x="531812" y="685864"/>
            <a:ext cx="11125200" cy="443070"/>
          </a:xfrm>
        </p:spPr>
        <p:txBody>
          <a:bodyPr anchor="ctr" anchorCtr="0">
            <a:spAutoFit/>
          </a:bodyPr>
          <a:lstStyle>
            <a:lvl1pPr>
              <a:defRPr>
                <a:solidFill>
                  <a:schemeClr val="bg1"/>
                </a:solidFill>
                <a:effectLst>
                  <a:outerShdw blurRad="50800" dist="38100" dir="5400000" algn="ctr" rotWithShape="0">
                    <a:srgbClr val="000000">
                      <a:alpha val="40000"/>
                    </a:srgbClr>
                  </a:outerShdw>
                </a:effectLst>
              </a:defRPr>
            </a:lvl1pPr>
          </a:lstStyle>
          <a:p>
            <a:r>
              <a:rPr lang="en-US" dirty="0"/>
              <a:t>Click to edit Master title style</a:t>
            </a:r>
            <a:endParaRPr dirty="0"/>
          </a:p>
        </p:txBody>
      </p:sp>
      <p:grpSp>
        <p:nvGrpSpPr>
          <p:cNvPr id="8" name="Border"/>
          <p:cNvGrpSpPr/>
          <p:nvPr userDrawn="1"/>
        </p:nvGrpSpPr>
        <p:grpSpPr>
          <a:xfrm>
            <a:off x="427" y="0"/>
            <a:ext cx="12189399" cy="6858000"/>
            <a:chOff x="-287" y="0"/>
            <a:chExt cx="12189399" cy="6858000"/>
          </a:xfrm>
        </p:grpSpPr>
        <p:sp>
          <p:nvSpPr>
            <p:cNvPr id="9" name="Rectangle 8"/>
            <p:cNvSpPr/>
            <p:nvPr/>
          </p:nvSpPr>
          <p:spPr bwMode="gray">
            <a:xfrm>
              <a:off x="-287" y="0"/>
              <a:ext cx="193962" cy="68521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sz="1797" dirty="0">
                <a:solidFill>
                  <a:srgbClr val="FFFFFF"/>
                </a:solidFill>
              </a:endParaRPr>
            </a:p>
          </p:txBody>
        </p:sp>
        <p:sp>
          <p:nvSpPr>
            <p:cNvPr id="10" name="Rectangle 9"/>
            <p:cNvSpPr/>
            <p:nvPr/>
          </p:nvSpPr>
          <p:spPr bwMode="gray">
            <a:xfrm>
              <a:off x="11995151" y="5854"/>
              <a:ext cx="193960" cy="68521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sz="1797" dirty="0">
                <a:solidFill>
                  <a:srgbClr val="FFFFFF"/>
                </a:solidFill>
              </a:endParaRPr>
            </a:p>
          </p:txBody>
        </p:sp>
        <p:sp>
          <p:nvSpPr>
            <p:cNvPr id="11" name="Rectangle 10"/>
            <p:cNvSpPr/>
            <p:nvPr/>
          </p:nvSpPr>
          <p:spPr bwMode="gray">
            <a:xfrm>
              <a:off x="-286" y="6400800"/>
              <a:ext cx="12189396" cy="4572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sz="1797" dirty="0">
                <a:solidFill>
                  <a:srgbClr val="FFFFFF"/>
                </a:solidFill>
              </a:endParaRPr>
            </a:p>
          </p:txBody>
        </p:sp>
        <p:sp>
          <p:nvSpPr>
            <p:cNvPr id="12" name="Rectangle 11"/>
            <p:cNvSpPr/>
            <p:nvPr/>
          </p:nvSpPr>
          <p:spPr bwMode="gray">
            <a:xfrm>
              <a:off x="-286" y="0"/>
              <a:ext cx="12189398" cy="192024"/>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sz="1797" dirty="0">
                <a:solidFill>
                  <a:srgbClr val="FFFFFF"/>
                </a:solidFill>
              </a:endParaRPr>
            </a:p>
          </p:txBody>
        </p:sp>
      </p:grpSp>
      <p:pic>
        <p:nvPicPr>
          <p:cNvPr id="13" name="Oracle red badge logo"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ltGray">
          <a:xfrm>
            <a:off x="532220" y="6263640"/>
            <a:ext cx="1622861" cy="594360"/>
          </a:xfrm>
          <a:prstGeom prst="rect">
            <a:avLst/>
          </a:prstGeom>
        </p:spPr>
      </p:pic>
      <p:sp>
        <p:nvSpPr>
          <p:cNvPr id="14" name="Date Placeholder 3"/>
          <p:cNvSpPr>
            <a:spLocks noGrp="1"/>
          </p:cNvSpPr>
          <p:nvPr>
            <p:ph type="dt" sz="half" idx="2"/>
          </p:nvPr>
        </p:nvSpPr>
        <p:spPr bwMode="gray">
          <a:xfrm>
            <a:off x="4563693" y="6556248"/>
            <a:ext cx="1226398" cy="182880"/>
          </a:xfrm>
          <a:prstGeom prst="rect">
            <a:avLst/>
          </a:prstGeom>
        </p:spPr>
        <p:txBody>
          <a:bodyPr vert="horz" wrap="none" lIns="0" tIns="0" rIns="0" bIns="0" rtlCol="0" anchor="ctr"/>
          <a:lstStyle>
            <a:lvl1pPr algn="r">
              <a:defRPr sz="800">
                <a:solidFill>
                  <a:schemeClr val="tx1">
                    <a:lumMod val="60000"/>
                    <a:lumOff val="40000"/>
                  </a:schemeClr>
                </a:solidFill>
              </a:defRPr>
            </a:lvl1pPr>
          </a:lstStyle>
          <a:p>
            <a:endParaRPr dirty="0">
              <a:solidFill>
                <a:srgbClr val="5F5F5F">
                  <a:lumMod val="60000"/>
                  <a:lumOff val="40000"/>
                </a:srgbClr>
              </a:solidFill>
            </a:endParaRPr>
          </a:p>
        </p:txBody>
      </p:sp>
      <p:sp>
        <p:nvSpPr>
          <p:cNvPr id="15" name="TextBox 14"/>
          <p:cNvSpPr txBox="1"/>
          <p:nvPr userDrawn="1"/>
        </p:nvSpPr>
        <p:spPr bwMode="gray">
          <a:xfrm>
            <a:off x="5990352" y="6556248"/>
            <a:ext cx="2787651" cy="182880"/>
          </a:xfrm>
          <a:prstGeom prst="rect">
            <a:avLst/>
          </a:prstGeom>
          <a:noFill/>
        </p:spPr>
        <p:txBody>
          <a:bodyPr wrap="none" lIns="0" tIns="0" rIns="0" bIns="0" rtlCol="0" anchor="ctr" anchorCtr="0">
            <a:noAutofit/>
          </a:bodyPr>
          <a:lstStyle/>
          <a:p>
            <a:pPr defTabSz="914400"/>
            <a:r>
              <a:rPr sz="800" dirty="0">
                <a:solidFill>
                  <a:srgbClr val="5F5F5F">
                    <a:lumMod val="60000"/>
                    <a:lumOff val="40000"/>
                  </a:srgbClr>
                </a:solidFill>
              </a:rPr>
              <a:t>Copyright © </a:t>
            </a:r>
            <a:r>
              <a:rPr lang="en-US" sz="800" dirty="0">
                <a:solidFill>
                  <a:srgbClr val="5F5F5F">
                    <a:lumMod val="60000"/>
                    <a:lumOff val="40000"/>
                  </a:srgbClr>
                </a:solidFill>
              </a:rPr>
              <a:t>2016</a:t>
            </a:r>
            <a:r>
              <a:rPr sz="800" dirty="0">
                <a:solidFill>
                  <a:srgbClr val="5F5F5F">
                    <a:lumMod val="60000"/>
                    <a:lumOff val="40000"/>
                  </a:srgbClr>
                </a:solidFill>
              </a:rPr>
              <a:t> Oracle and/or its affiliates. All rights reserved.  |</a:t>
            </a:r>
          </a:p>
        </p:txBody>
      </p:sp>
      <p:sp>
        <p:nvSpPr>
          <p:cNvPr id="16" name="Footer Placeholder 4"/>
          <p:cNvSpPr>
            <a:spLocks noGrp="1"/>
          </p:cNvSpPr>
          <p:nvPr>
            <p:ph type="ftr" sz="quarter" idx="3"/>
          </p:nvPr>
        </p:nvSpPr>
        <p:spPr bwMode="gray">
          <a:xfrm>
            <a:off x="8778003" y="6556248"/>
            <a:ext cx="2498723" cy="182880"/>
          </a:xfrm>
          <a:prstGeom prst="rect">
            <a:avLst/>
          </a:prstGeom>
        </p:spPr>
        <p:txBody>
          <a:bodyPr vert="horz" wrap="none" lIns="0" tIns="0" rIns="0" bIns="0" rtlCol="0" anchor="ctr"/>
          <a:lstStyle>
            <a:lvl1pPr algn="l">
              <a:defRPr sz="800">
                <a:solidFill>
                  <a:schemeClr val="tx1">
                    <a:lumMod val="60000"/>
                    <a:lumOff val="40000"/>
                  </a:schemeClr>
                </a:solidFill>
              </a:defRPr>
            </a:lvl1pPr>
          </a:lstStyle>
          <a:p>
            <a:endParaRPr dirty="0">
              <a:solidFill>
                <a:srgbClr val="5F5F5F">
                  <a:lumMod val="60000"/>
                  <a:lumOff val="40000"/>
                </a:srgbClr>
              </a:solidFill>
            </a:endParaRPr>
          </a:p>
        </p:txBody>
      </p:sp>
      <p:sp>
        <p:nvSpPr>
          <p:cNvPr id="17" name="Slide Number Placeholder 5"/>
          <p:cNvSpPr>
            <a:spLocks noGrp="1"/>
          </p:cNvSpPr>
          <p:nvPr>
            <p:ph type="sldNum" sz="quarter" idx="4"/>
          </p:nvPr>
        </p:nvSpPr>
        <p:spPr bwMode="gray">
          <a:xfrm>
            <a:off x="11276263" y="6556248"/>
            <a:ext cx="381661" cy="182880"/>
          </a:xfrm>
          <a:prstGeom prst="rect">
            <a:avLst/>
          </a:prstGeom>
        </p:spPr>
        <p:txBody>
          <a:bodyPr vert="horz" wrap="none" lIns="0" tIns="0" rIns="0" bIns="0" rtlCol="0" anchor="ctr"/>
          <a:lstStyle>
            <a:lvl1pPr algn="r">
              <a:defRPr sz="800">
                <a:solidFill>
                  <a:schemeClr val="tx1">
                    <a:lumMod val="60000"/>
                    <a:lumOff val="40000"/>
                  </a:schemeClr>
                </a:solidFill>
              </a:defRPr>
            </a:lvl1pPr>
          </a:lstStyle>
          <a:p>
            <a:pPr defTabSz="914400"/>
            <a:fld id="{C51EAA63-D034-42AE-91FA-B13B9518C7BE}" type="slidenum">
              <a:rPr>
                <a:solidFill>
                  <a:srgbClr val="5F5F5F">
                    <a:lumMod val="60000"/>
                    <a:lumOff val="40000"/>
                  </a:srgbClr>
                </a:solidFill>
              </a:rPr>
              <a:pPr defTabSz="914400"/>
              <a:t>‹#›</a:t>
            </a:fld>
            <a:endParaRPr dirty="0">
              <a:solidFill>
                <a:srgbClr val="5F5F5F">
                  <a:lumMod val="60000"/>
                  <a:lumOff val="40000"/>
                </a:srgbClr>
              </a:solidFill>
            </a:endParaRPr>
          </a:p>
        </p:txBody>
      </p:sp>
    </p:spTree>
    <p:extLst>
      <p:ext uri="{BB962C8B-B14F-4D97-AF65-F5344CB8AC3E}">
        <p14:creationId xmlns:p14="http://schemas.microsoft.com/office/powerpoint/2010/main" val="2991303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575" y="457200"/>
            <a:ext cx="3931215"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1839" y="987434"/>
            <a:ext cx="6170593"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575" y="2057403"/>
            <a:ext cx="3931215" cy="3811588"/>
          </a:xfrm>
        </p:spPr>
        <p:txBody>
          <a:bodyPr/>
          <a:lstStyle>
            <a:lvl1pPr marL="0" indent="0">
              <a:buNone/>
              <a:defRPr sz="1600"/>
            </a:lvl1pPr>
            <a:lvl2pPr marL="457101" indent="0">
              <a:buNone/>
              <a:defRPr sz="1500"/>
            </a:lvl2pPr>
            <a:lvl3pPr marL="914209" indent="0">
              <a:buNone/>
              <a:defRPr sz="1200"/>
            </a:lvl3pPr>
            <a:lvl4pPr marL="1371313" indent="0">
              <a:buNone/>
              <a:defRPr sz="1100"/>
            </a:lvl4pPr>
            <a:lvl5pPr marL="1828420" indent="0">
              <a:buNone/>
              <a:defRPr sz="1100"/>
            </a:lvl5pPr>
            <a:lvl6pPr marL="2285521" indent="0">
              <a:buNone/>
              <a:defRPr sz="1100"/>
            </a:lvl6pPr>
            <a:lvl7pPr marL="2742629" indent="0">
              <a:buNone/>
              <a:defRPr sz="1100"/>
            </a:lvl7pPr>
            <a:lvl8pPr marL="3199733" indent="0">
              <a:buNone/>
              <a:defRPr sz="1100"/>
            </a:lvl8pPr>
            <a:lvl9pPr marL="3656840" indent="0">
              <a:buNone/>
              <a:defRPr sz="1100"/>
            </a:lvl9pPr>
          </a:lstStyle>
          <a:p>
            <a:pPr lvl="0"/>
            <a:r>
              <a:rPr lang="en-US"/>
              <a:t>Click to edit Master text styles</a:t>
            </a:r>
          </a:p>
        </p:txBody>
      </p:sp>
    </p:spTree>
    <p:extLst>
      <p:ext uri="{BB962C8B-B14F-4D97-AF65-F5344CB8AC3E}">
        <p14:creationId xmlns:p14="http://schemas.microsoft.com/office/powerpoint/2010/main" val="21702325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575" y="457200"/>
            <a:ext cx="3931215"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1839" y="987434"/>
            <a:ext cx="6170593" cy="4873625"/>
          </a:xfrm>
        </p:spPr>
        <p:txBody>
          <a:bodyPr anchor="t"/>
          <a:lstStyle>
            <a:lvl1pPr marL="0" indent="0">
              <a:buNone/>
              <a:defRPr sz="3200"/>
            </a:lvl1pPr>
            <a:lvl2pPr marL="457101" indent="0">
              <a:buNone/>
              <a:defRPr sz="2800"/>
            </a:lvl2pPr>
            <a:lvl3pPr marL="914209" indent="0">
              <a:buNone/>
              <a:defRPr sz="2400"/>
            </a:lvl3pPr>
            <a:lvl4pPr marL="1371313" indent="0">
              <a:buNone/>
              <a:defRPr sz="2000"/>
            </a:lvl4pPr>
            <a:lvl5pPr marL="1828420" indent="0">
              <a:buNone/>
              <a:defRPr sz="2000"/>
            </a:lvl5pPr>
            <a:lvl6pPr marL="2285521" indent="0">
              <a:buNone/>
              <a:defRPr sz="2000"/>
            </a:lvl6pPr>
            <a:lvl7pPr marL="2742629" indent="0">
              <a:buNone/>
              <a:defRPr sz="2000"/>
            </a:lvl7pPr>
            <a:lvl8pPr marL="3199733" indent="0">
              <a:buNone/>
              <a:defRPr sz="2000"/>
            </a:lvl8pPr>
            <a:lvl9pPr marL="3656840" indent="0">
              <a:buNone/>
              <a:defRPr sz="2000"/>
            </a:lvl9pPr>
          </a:lstStyle>
          <a:p>
            <a:r>
              <a:rPr lang="en-US" dirty="0"/>
              <a:t>Drag picture to placeholder or click icon to add</a:t>
            </a:r>
          </a:p>
        </p:txBody>
      </p:sp>
      <p:sp>
        <p:nvSpPr>
          <p:cNvPr id="4" name="Text Placeholder 3"/>
          <p:cNvSpPr>
            <a:spLocks noGrp="1"/>
          </p:cNvSpPr>
          <p:nvPr>
            <p:ph type="body" sz="half" idx="2"/>
          </p:nvPr>
        </p:nvSpPr>
        <p:spPr>
          <a:xfrm>
            <a:off x="839575" y="2057403"/>
            <a:ext cx="3931215" cy="3811588"/>
          </a:xfrm>
        </p:spPr>
        <p:txBody>
          <a:bodyPr/>
          <a:lstStyle>
            <a:lvl1pPr marL="0" indent="0">
              <a:buNone/>
              <a:defRPr sz="1600"/>
            </a:lvl1pPr>
            <a:lvl2pPr marL="457101" indent="0">
              <a:buNone/>
              <a:defRPr sz="1500"/>
            </a:lvl2pPr>
            <a:lvl3pPr marL="914209" indent="0">
              <a:buNone/>
              <a:defRPr sz="1200"/>
            </a:lvl3pPr>
            <a:lvl4pPr marL="1371313" indent="0">
              <a:buNone/>
              <a:defRPr sz="1100"/>
            </a:lvl4pPr>
            <a:lvl5pPr marL="1828420" indent="0">
              <a:buNone/>
              <a:defRPr sz="1100"/>
            </a:lvl5pPr>
            <a:lvl6pPr marL="2285521" indent="0">
              <a:buNone/>
              <a:defRPr sz="1100"/>
            </a:lvl6pPr>
            <a:lvl7pPr marL="2742629" indent="0">
              <a:buNone/>
              <a:defRPr sz="1100"/>
            </a:lvl7pPr>
            <a:lvl8pPr marL="3199733" indent="0">
              <a:buNone/>
              <a:defRPr sz="1100"/>
            </a:lvl8pPr>
            <a:lvl9pPr marL="3656840" indent="0">
              <a:buNone/>
              <a:defRPr sz="1100"/>
            </a:lvl9pPr>
          </a:lstStyle>
          <a:p>
            <a:pPr lvl="0"/>
            <a:r>
              <a:rPr lang="en-US"/>
              <a:t>Click to edit Master text styles</a:t>
            </a:r>
          </a:p>
        </p:txBody>
      </p:sp>
    </p:spTree>
    <p:extLst>
      <p:ext uri="{BB962C8B-B14F-4D97-AF65-F5344CB8AC3E}">
        <p14:creationId xmlns:p14="http://schemas.microsoft.com/office/powerpoint/2010/main" val="32208432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3.xml"/><Relationship Id="rId18" Type="http://schemas.openxmlformats.org/officeDocument/2006/relationships/slideLayout" Target="../slideLayouts/slideLayout28.xml"/><Relationship Id="rId26" Type="http://schemas.openxmlformats.org/officeDocument/2006/relationships/slideLayout" Target="../slideLayouts/slideLayout36.xml"/><Relationship Id="rId39" Type="http://schemas.openxmlformats.org/officeDocument/2006/relationships/slideLayout" Target="../slideLayouts/slideLayout49.xml"/><Relationship Id="rId21" Type="http://schemas.openxmlformats.org/officeDocument/2006/relationships/slideLayout" Target="../slideLayouts/slideLayout31.xml"/><Relationship Id="rId34" Type="http://schemas.openxmlformats.org/officeDocument/2006/relationships/slideLayout" Target="../slideLayouts/slideLayout44.xml"/><Relationship Id="rId42" Type="http://schemas.openxmlformats.org/officeDocument/2006/relationships/slideLayout" Target="../slideLayouts/slideLayout52.xml"/><Relationship Id="rId47" Type="http://schemas.openxmlformats.org/officeDocument/2006/relationships/slideLayout" Target="../slideLayouts/slideLayout57.xml"/><Relationship Id="rId50" Type="http://schemas.openxmlformats.org/officeDocument/2006/relationships/slideLayout" Target="../slideLayouts/slideLayout60.xml"/><Relationship Id="rId55" Type="http://schemas.openxmlformats.org/officeDocument/2006/relationships/slideLayout" Target="../slideLayouts/slideLayout65.xml"/><Relationship Id="rId63" Type="http://schemas.openxmlformats.org/officeDocument/2006/relationships/image" Target="../media/image3.jpg"/><Relationship Id="rId7" Type="http://schemas.openxmlformats.org/officeDocument/2006/relationships/slideLayout" Target="../slideLayouts/slideLayout17.xml"/><Relationship Id="rId2" Type="http://schemas.openxmlformats.org/officeDocument/2006/relationships/slideLayout" Target="../slideLayouts/slideLayout12.xml"/><Relationship Id="rId16" Type="http://schemas.openxmlformats.org/officeDocument/2006/relationships/slideLayout" Target="../slideLayouts/slideLayout26.xml"/><Relationship Id="rId20" Type="http://schemas.openxmlformats.org/officeDocument/2006/relationships/slideLayout" Target="../slideLayouts/slideLayout30.xml"/><Relationship Id="rId29" Type="http://schemas.openxmlformats.org/officeDocument/2006/relationships/slideLayout" Target="../slideLayouts/slideLayout39.xml"/><Relationship Id="rId41" Type="http://schemas.openxmlformats.org/officeDocument/2006/relationships/slideLayout" Target="../slideLayouts/slideLayout51.xml"/><Relationship Id="rId54" Type="http://schemas.openxmlformats.org/officeDocument/2006/relationships/slideLayout" Target="../slideLayouts/slideLayout64.xml"/><Relationship Id="rId62" Type="http://schemas.openxmlformats.org/officeDocument/2006/relationships/theme" Target="../theme/theme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24" Type="http://schemas.openxmlformats.org/officeDocument/2006/relationships/slideLayout" Target="../slideLayouts/slideLayout34.xml"/><Relationship Id="rId32" Type="http://schemas.openxmlformats.org/officeDocument/2006/relationships/slideLayout" Target="../slideLayouts/slideLayout42.xml"/><Relationship Id="rId37" Type="http://schemas.openxmlformats.org/officeDocument/2006/relationships/slideLayout" Target="../slideLayouts/slideLayout47.xml"/><Relationship Id="rId40" Type="http://schemas.openxmlformats.org/officeDocument/2006/relationships/slideLayout" Target="../slideLayouts/slideLayout50.xml"/><Relationship Id="rId45" Type="http://schemas.openxmlformats.org/officeDocument/2006/relationships/slideLayout" Target="../slideLayouts/slideLayout55.xml"/><Relationship Id="rId53" Type="http://schemas.openxmlformats.org/officeDocument/2006/relationships/slideLayout" Target="../slideLayouts/slideLayout63.xml"/><Relationship Id="rId58" Type="http://schemas.openxmlformats.org/officeDocument/2006/relationships/slideLayout" Target="../slideLayouts/slideLayout68.xml"/><Relationship Id="rId5" Type="http://schemas.openxmlformats.org/officeDocument/2006/relationships/slideLayout" Target="../slideLayouts/slideLayout15.xml"/><Relationship Id="rId15" Type="http://schemas.openxmlformats.org/officeDocument/2006/relationships/slideLayout" Target="../slideLayouts/slideLayout25.xml"/><Relationship Id="rId23" Type="http://schemas.openxmlformats.org/officeDocument/2006/relationships/slideLayout" Target="../slideLayouts/slideLayout33.xml"/><Relationship Id="rId28" Type="http://schemas.openxmlformats.org/officeDocument/2006/relationships/slideLayout" Target="../slideLayouts/slideLayout38.xml"/><Relationship Id="rId36" Type="http://schemas.openxmlformats.org/officeDocument/2006/relationships/slideLayout" Target="../slideLayouts/slideLayout46.xml"/><Relationship Id="rId49" Type="http://schemas.openxmlformats.org/officeDocument/2006/relationships/slideLayout" Target="../slideLayouts/slideLayout59.xml"/><Relationship Id="rId57" Type="http://schemas.openxmlformats.org/officeDocument/2006/relationships/slideLayout" Target="../slideLayouts/slideLayout67.xml"/><Relationship Id="rId61" Type="http://schemas.openxmlformats.org/officeDocument/2006/relationships/slideLayout" Target="../slideLayouts/slideLayout71.xml"/><Relationship Id="rId10" Type="http://schemas.openxmlformats.org/officeDocument/2006/relationships/slideLayout" Target="../slideLayouts/slideLayout20.xml"/><Relationship Id="rId19" Type="http://schemas.openxmlformats.org/officeDocument/2006/relationships/slideLayout" Target="../slideLayouts/slideLayout29.xml"/><Relationship Id="rId31" Type="http://schemas.openxmlformats.org/officeDocument/2006/relationships/slideLayout" Target="../slideLayouts/slideLayout41.xml"/><Relationship Id="rId44" Type="http://schemas.openxmlformats.org/officeDocument/2006/relationships/slideLayout" Target="../slideLayouts/slideLayout54.xml"/><Relationship Id="rId52" Type="http://schemas.openxmlformats.org/officeDocument/2006/relationships/slideLayout" Target="../slideLayouts/slideLayout62.xml"/><Relationship Id="rId60" Type="http://schemas.openxmlformats.org/officeDocument/2006/relationships/slideLayout" Target="../slideLayouts/slideLayout70.xml"/><Relationship Id="rId4" Type="http://schemas.openxmlformats.org/officeDocument/2006/relationships/slideLayout" Target="../slideLayouts/slideLayout14.xml"/><Relationship Id="rId9" Type="http://schemas.openxmlformats.org/officeDocument/2006/relationships/slideLayout" Target="../slideLayouts/slideLayout19.xml"/><Relationship Id="rId14" Type="http://schemas.openxmlformats.org/officeDocument/2006/relationships/slideLayout" Target="../slideLayouts/slideLayout24.xml"/><Relationship Id="rId22" Type="http://schemas.openxmlformats.org/officeDocument/2006/relationships/slideLayout" Target="../slideLayouts/slideLayout32.xml"/><Relationship Id="rId27" Type="http://schemas.openxmlformats.org/officeDocument/2006/relationships/slideLayout" Target="../slideLayouts/slideLayout37.xml"/><Relationship Id="rId30" Type="http://schemas.openxmlformats.org/officeDocument/2006/relationships/slideLayout" Target="../slideLayouts/slideLayout40.xml"/><Relationship Id="rId35" Type="http://schemas.openxmlformats.org/officeDocument/2006/relationships/slideLayout" Target="../slideLayouts/slideLayout45.xml"/><Relationship Id="rId43" Type="http://schemas.openxmlformats.org/officeDocument/2006/relationships/slideLayout" Target="../slideLayouts/slideLayout53.xml"/><Relationship Id="rId48" Type="http://schemas.openxmlformats.org/officeDocument/2006/relationships/slideLayout" Target="../slideLayouts/slideLayout58.xml"/><Relationship Id="rId56" Type="http://schemas.openxmlformats.org/officeDocument/2006/relationships/slideLayout" Target="../slideLayouts/slideLayout66.xml"/><Relationship Id="rId64" Type="http://schemas.openxmlformats.org/officeDocument/2006/relationships/image" Target="../media/image4.png"/><Relationship Id="rId8" Type="http://schemas.openxmlformats.org/officeDocument/2006/relationships/slideLayout" Target="../slideLayouts/slideLayout18.xml"/><Relationship Id="rId51" Type="http://schemas.openxmlformats.org/officeDocument/2006/relationships/slideLayout" Target="../slideLayouts/slideLayout61.xml"/><Relationship Id="rId3" Type="http://schemas.openxmlformats.org/officeDocument/2006/relationships/slideLayout" Target="../slideLayouts/slideLayout13.xml"/><Relationship Id="rId12" Type="http://schemas.openxmlformats.org/officeDocument/2006/relationships/slideLayout" Target="../slideLayouts/slideLayout22.xml"/><Relationship Id="rId17" Type="http://schemas.openxmlformats.org/officeDocument/2006/relationships/slideLayout" Target="../slideLayouts/slideLayout27.xml"/><Relationship Id="rId25" Type="http://schemas.openxmlformats.org/officeDocument/2006/relationships/slideLayout" Target="../slideLayouts/slideLayout35.xml"/><Relationship Id="rId33" Type="http://schemas.openxmlformats.org/officeDocument/2006/relationships/slideLayout" Target="../slideLayouts/slideLayout43.xml"/><Relationship Id="rId38" Type="http://schemas.openxmlformats.org/officeDocument/2006/relationships/slideLayout" Target="../slideLayouts/slideLayout48.xml"/><Relationship Id="rId46" Type="http://schemas.openxmlformats.org/officeDocument/2006/relationships/slideLayout" Target="../slideLayouts/slideLayout56.xml"/><Relationship Id="rId59" Type="http://schemas.openxmlformats.org/officeDocument/2006/relationships/slideLayout" Target="../slideLayouts/slideLayout6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7983" y="365129"/>
            <a:ext cx="10512862" cy="1325563"/>
          </a:xfrm>
          <a:prstGeom prst="rect">
            <a:avLst/>
          </a:prstGeom>
        </p:spPr>
        <p:txBody>
          <a:bodyPr vert="horz" lIns="91420" tIns="45711" rIns="91420" bIns="45711" rtlCol="0" anchor="ctr">
            <a:normAutofit/>
          </a:bodyPr>
          <a:lstStyle/>
          <a:p>
            <a:r>
              <a:rPr lang="en-US" dirty="0"/>
              <a:t>Click to edit Master title style</a:t>
            </a:r>
          </a:p>
        </p:txBody>
      </p:sp>
      <p:sp>
        <p:nvSpPr>
          <p:cNvPr id="3" name="Text Placeholder 2"/>
          <p:cNvSpPr>
            <a:spLocks noGrp="1"/>
          </p:cNvSpPr>
          <p:nvPr>
            <p:ph type="body" idx="1"/>
          </p:nvPr>
        </p:nvSpPr>
        <p:spPr>
          <a:xfrm>
            <a:off x="837983" y="1825625"/>
            <a:ext cx="10512862" cy="4351339"/>
          </a:xfrm>
          <a:prstGeom prst="rect">
            <a:avLst/>
          </a:prstGeom>
        </p:spPr>
        <p:txBody>
          <a:bodyPr vert="horz" lIns="91420" tIns="45711" rIns="91420" bIns="45711"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9" name="Picture 8"/>
          <p:cNvPicPr>
            <a:picLocks noChangeAspect="1"/>
          </p:cNvPicPr>
          <p:nvPr userDrawn="1"/>
        </p:nvPicPr>
        <p:blipFill>
          <a:blip r:embed="rId12" cstate="print">
            <a:biLevel thresh="50000"/>
            <a:extLst>
              <a:ext uri="{28A0092B-C50C-407E-A947-70E740481C1C}">
                <a14:useLocalDpi xmlns:a14="http://schemas.microsoft.com/office/drawing/2010/main" val="0"/>
              </a:ext>
            </a:extLst>
          </a:blip>
          <a:stretch>
            <a:fillRect/>
          </a:stretch>
        </p:blipFill>
        <p:spPr>
          <a:xfrm>
            <a:off x="225262" y="6502407"/>
            <a:ext cx="1378122" cy="195391"/>
          </a:xfrm>
          <a:prstGeom prst="rect">
            <a:avLst/>
          </a:prstGeom>
        </p:spPr>
      </p:pic>
      <p:pic>
        <p:nvPicPr>
          <p:cNvPr id="5" name="Picture 3"/>
          <p:cNvPicPr>
            <a:picLocks noChangeAspect="1" noChangeArrowheads="1"/>
          </p:cNvPicPr>
          <p:nvPr userDrawn="1"/>
        </p:nvPicPr>
        <p:blipFill rotWithShape="1">
          <a:blip r:embed="rId13" cstate="print">
            <a:clrChange>
              <a:clrFrom>
                <a:srgbClr val="FFFFFF"/>
              </a:clrFrom>
              <a:clrTo>
                <a:srgbClr val="FFFFFF">
                  <a:alpha val="0"/>
                </a:srgbClr>
              </a:clrTo>
            </a:clrChange>
            <a:extLst>
              <a:ext uri="{28A0092B-C50C-407E-A947-70E740481C1C}">
                <a14:useLocalDpi xmlns:a14="http://schemas.microsoft.com/office/drawing/2010/main" val="0"/>
              </a:ext>
            </a:extLst>
          </a:blip>
          <a:srcRect l="20107"/>
          <a:stretch/>
        </p:blipFill>
        <p:spPr bwMode="auto">
          <a:xfrm>
            <a:off x="9695328" y="107577"/>
            <a:ext cx="2409511" cy="950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71673792"/>
      </p:ext>
    </p:extLst>
  </p:cSld>
  <p:clrMap bg1="lt1" tx1="dk1" bg2="lt2" tx2="dk2" accent1="accent1" accent2="accent2" accent3="accent3" accent4="accent4" accent5="accent5" accent6="accent6" hlink="hlink" folHlink="folHlink"/>
  <p:sldLayoutIdLst>
    <p:sldLayoutId id="2147483916" r:id="rId1"/>
    <p:sldLayoutId id="2147483917" r:id="rId2"/>
    <p:sldLayoutId id="2147483918" r:id="rId3"/>
    <p:sldLayoutId id="2147483919" r:id="rId4"/>
    <p:sldLayoutId id="2147483920" r:id="rId5"/>
    <p:sldLayoutId id="2147483921" r:id="rId6"/>
    <p:sldLayoutId id="2147483922" r:id="rId7"/>
    <p:sldLayoutId id="2147483923" r:id="rId8"/>
    <p:sldLayoutId id="2147483924" r:id="rId9"/>
    <p:sldLayoutId id="2147484059" r:id="rId10"/>
  </p:sldLayoutIdLst>
  <p:txStyles>
    <p:titleStyle>
      <a:lvl1pPr algn="l" defTabSz="914209" rtl="0" eaLnBrk="1" latinLnBrk="0" hangingPunct="1">
        <a:lnSpc>
          <a:spcPct val="90000"/>
        </a:lnSpc>
        <a:spcBef>
          <a:spcPct val="0"/>
        </a:spcBef>
        <a:buNone/>
        <a:defRPr sz="4400" kern="1200">
          <a:solidFill>
            <a:srgbClr val="47BDEF"/>
          </a:solidFill>
          <a:latin typeface="+mj-lt"/>
          <a:ea typeface="+mj-ea"/>
          <a:cs typeface="+mj-cs"/>
        </a:defRPr>
      </a:lvl1pPr>
    </p:titleStyle>
    <p:bodyStyle>
      <a:lvl1pPr marL="228553" indent="-228553" algn="l" defTabSz="914209"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660" indent="-228553" algn="l" defTabSz="914209"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760" indent="-228553" algn="l" defTabSz="914209"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867" indent="-228553" algn="l" defTabSz="914209"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4pPr>
      <a:lvl5pPr marL="2056971" indent="-228553" algn="l" defTabSz="914209"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5pPr>
      <a:lvl6pPr marL="2514079" indent="-228553" algn="l" defTabSz="914209"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1180" indent="-228553" algn="l" defTabSz="914209"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8287" indent="-228553" algn="l" defTabSz="914209"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391" indent="-228553" algn="l" defTabSz="914209"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p:bodyStyle>
    <p:otherStyle>
      <a:defPPr>
        <a:defRPr lang="en-US"/>
      </a:defPPr>
      <a:lvl1pPr marL="0" algn="l" defTabSz="914209" rtl="0" eaLnBrk="1" latinLnBrk="0" hangingPunct="1">
        <a:defRPr sz="1900" kern="1200">
          <a:solidFill>
            <a:schemeClr val="tx1"/>
          </a:solidFill>
          <a:latin typeface="+mn-lt"/>
          <a:ea typeface="+mn-ea"/>
          <a:cs typeface="+mn-cs"/>
        </a:defRPr>
      </a:lvl1pPr>
      <a:lvl2pPr marL="457101" algn="l" defTabSz="914209" rtl="0" eaLnBrk="1" latinLnBrk="0" hangingPunct="1">
        <a:defRPr sz="1900" kern="1200">
          <a:solidFill>
            <a:schemeClr val="tx1"/>
          </a:solidFill>
          <a:latin typeface="+mn-lt"/>
          <a:ea typeface="+mn-ea"/>
          <a:cs typeface="+mn-cs"/>
        </a:defRPr>
      </a:lvl2pPr>
      <a:lvl3pPr marL="914209" algn="l" defTabSz="914209" rtl="0" eaLnBrk="1" latinLnBrk="0" hangingPunct="1">
        <a:defRPr sz="1900" kern="1200">
          <a:solidFill>
            <a:schemeClr val="tx1"/>
          </a:solidFill>
          <a:latin typeface="+mn-lt"/>
          <a:ea typeface="+mn-ea"/>
          <a:cs typeface="+mn-cs"/>
        </a:defRPr>
      </a:lvl3pPr>
      <a:lvl4pPr marL="1371313" algn="l" defTabSz="914209" rtl="0" eaLnBrk="1" latinLnBrk="0" hangingPunct="1">
        <a:defRPr sz="1900" kern="1200">
          <a:solidFill>
            <a:schemeClr val="tx1"/>
          </a:solidFill>
          <a:latin typeface="+mn-lt"/>
          <a:ea typeface="+mn-ea"/>
          <a:cs typeface="+mn-cs"/>
        </a:defRPr>
      </a:lvl4pPr>
      <a:lvl5pPr marL="1828420" algn="l" defTabSz="914209" rtl="0" eaLnBrk="1" latinLnBrk="0" hangingPunct="1">
        <a:defRPr sz="1900" kern="1200">
          <a:solidFill>
            <a:schemeClr val="tx1"/>
          </a:solidFill>
          <a:latin typeface="+mn-lt"/>
          <a:ea typeface="+mn-ea"/>
          <a:cs typeface="+mn-cs"/>
        </a:defRPr>
      </a:lvl5pPr>
      <a:lvl6pPr marL="2285521" algn="l" defTabSz="914209" rtl="0" eaLnBrk="1" latinLnBrk="0" hangingPunct="1">
        <a:defRPr sz="1900" kern="1200">
          <a:solidFill>
            <a:schemeClr val="tx1"/>
          </a:solidFill>
          <a:latin typeface="+mn-lt"/>
          <a:ea typeface="+mn-ea"/>
          <a:cs typeface="+mn-cs"/>
        </a:defRPr>
      </a:lvl6pPr>
      <a:lvl7pPr marL="2742629" algn="l" defTabSz="914209" rtl="0" eaLnBrk="1" latinLnBrk="0" hangingPunct="1">
        <a:defRPr sz="1900" kern="1200">
          <a:solidFill>
            <a:schemeClr val="tx1"/>
          </a:solidFill>
          <a:latin typeface="+mn-lt"/>
          <a:ea typeface="+mn-ea"/>
          <a:cs typeface="+mn-cs"/>
        </a:defRPr>
      </a:lvl7pPr>
      <a:lvl8pPr marL="3199733" algn="l" defTabSz="914209" rtl="0" eaLnBrk="1" latinLnBrk="0" hangingPunct="1">
        <a:defRPr sz="1900" kern="1200">
          <a:solidFill>
            <a:schemeClr val="tx1"/>
          </a:solidFill>
          <a:latin typeface="+mn-lt"/>
          <a:ea typeface="+mn-ea"/>
          <a:cs typeface="+mn-cs"/>
        </a:defRPr>
      </a:lvl8pPr>
      <a:lvl9pPr marL="3656840" algn="l" defTabSz="914209" rtl="0" eaLnBrk="1" latinLnBrk="0" hangingPunct="1">
        <a:defRPr sz="19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63">
            <a:lum/>
          </a:blip>
          <a:srcRect/>
          <a:stretch>
            <a:fillRect/>
          </a:stretch>
        </a:blipFill>
        <a:effectLst/>
      </p:bgPr>
    </p:bg>
    <p:spTree>
      <p:nvGrpSpPr>
        <p:cNvPr id="1" name=""/>
        <p:cNvGrpSpPr/>
        <p:nvPr/>
      </p:nvGrpSpPr>
      <p:grpSpPr>
        <a:xfrm>
          <a:off x="0" y="0"/>
          <a:ext cx="0" cy="0"/>
          <a:chOff x="0" y="0"/>
          <a:chExt cx="0" cy="0"/>
        </a:xfrm>
      </p:grpSpPr>
      <p:grpSp>
        <p:nvGrpSpPr>
          <p:cNvPr id="7" name="Group 6"/>
          <p:cNvGrpSpPr/>
          <p:nvPr userDrawn="1"/>
        </p:nvGrpSpPr>
        <p:grpSpPr>
          <a:xfrm>
            <a:off x="0" y="0"/>
            <a:ext cx="12189398" cy="6858000"/>
            <a:chOff x="0" y="0"/>
            <a:chExt cx="12189398" cy="6858000"/>
          </a:xfrm>
        </p:grpSpPr>
        <p:sp>
          <p:nvSpPr>
            <p:cNvPr id="8" name="Rectangle 7"/>
            <p:cNvSpPr/>
            <p:nvPr/>
          </p:nvSpPr>
          <p:spPr bwMode="gray">
            <a:xfrm>
              <a:off x="0" y="0"/>
              <a:ext cx="193962"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sz="1800" dirty="0">
                <a:solidFill>
                  <a:srgbClr val="FFFFFF"/>
                </a:solidFill>
              </a:endParaRPr>
            </a:p>
          </p:txBody>
        </p:sp>
        <p:sp>
          <p:nvSpPr>
            <p:cNvPr id="9" name="Rectangle 8"/>
            <p:cNvSpPr/>
            <p:nvPr/>
          </p:nvSpPr>
          <p:spPr bwMode="gray">
            <a:xfrm>
              <a:off x="11995151" y="0"/>
              <a:ext cx="19396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sz="1800" dirty="0">
                <a:solidFill>
                  <a:srgbClr val="FFFFFF"/>
                </a:solidFill>
              </a:endParaRPr>
            </a:p>
          </p:txBody>
        </p:sp>
        <p:sp>
          <p:nvSpPr>
            <p:cNvPr id="10" name="Rectangle 9"/>
            <p:cNvSpPr/>
            <p:nvPr/>
          </p:nvSpPr>
          <p:spPr bwMode="gray">
            <a:xfrm>
              <a:off x="0" y="6400800"/>
              <a:ext cx="12189396" cy="4572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sz="1800" dirty="0">
                <a:solidFill>
                  <a:srgbClr val="FFFFFF"/>
                </a:solidFill>
              </a:endParaRPr>
            </a:p>
          </p:txBody>
        </p:sp>
        <p:sp>
          <p:nvSpPr>
            <p:cNvPr id="11" name="Rectangle 10"/>
            <p:cNvSpPr/>
            <p:nvPr/>
          </p:nvSpPr>
          <p:spPr bwMode="gray">
            <a:xfrm>
              <a:off x="0" y="0"/>
              <a:ext cx="12189398" cy="192024"/>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sz="1800" dirty="0">
                <a:solidFill>
                  <a:srgbClr val="FFFFFF"/>
                </a:solidFill>
              </a:endParaRPr>
            </a:p>
          </p:txBody>
        </p:sp>
      </p:grpSp>
      <p:sp>
        <p:nvSpPr>
          <p:cNvPr id="2" name="Title Placeholder 1"/>
          <p:cNvSpPr>
            <a:spLocks noGrp="1"/>
          </p:cNvSpPr>
          <p:nvPr>
            <p:ph type="title"/>
          </p:nvPr>
        </p:nvSpPr>
        <p:spPr>
          <a:xfrm>
            <a:off x="531812" y="406400"/>
            <a:ext cx="11125200" cy="889000"/>
          </a:xfrm>
          <a:prstGeom prst="rect">
            <a:avLst/>
          </a:prstGeom>
        </p:spPr>
        <p:txBody>
          <a:bodyPr vert="horz" lIns="0" tIns="0" rIns="0" bIns="0" rtlCol="0" anchor="b">
            <a:noAutofit/>
          </a:bodyPr>
          <a:lstStyle/>
          <a:p>
            <a:r>
              <a:rPr lang="en-US" dirty="0"/>
              <a:t>Click to edit Master title style</a:t>
            </a:r>
            <a:endParaRPr dirty="0"/>
          </a:p>
        </p:txBody>
      </p:sp>
      <p:sp>
        <p:nvSpPr>
          <p:cNvPr id="3" name="Text Placeholder 2"/>
          <p:cNvSpPr>
            <a:spLocks noGrp="1"/>
          </p:cNvSpPr>
          <p:nvPr>
            <p:ph type="body" idx="1"/>
          </p:nvPr>
        </p:nvSpPr>
        <p:spPr>
          <a:xfrm>
            <a:off x="531151" y="1524001"/>
            <a:ext cx="11126522" cy="4419600"/>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6" name="Picture 15" descr="Oracle logo in white on red staging background" title="Oracle red badge logo"/>
          <p:cNvPicPr>
            <a:picLocks noChangeAspect="1"/>
          </p:cNvPicPr>
          <p:nvPr userDrawn="1"/>
        </p:nvPicPr>
        <p:blipFill>
          <a:blip r:embed="rId64" cstate="screen">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
        <p:nvSpPr>
          <p:cNvPr id="4" name="Footer Placeholder 3"/>
          <p:cNvSpPr>
            <a:spLocks noGrp="1"/>
          </p:cNvSpPr>
          <p:nvPr>
            <p:ph type="ftr" sz="quarter" idx="3"/>
          </p:nvPr>
        </p:nvSpPr>
        <p:spPr>
          <a:xfrm>
            <a:off x="4164013" y="6357830"/>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400"/>
            <a:endParaRPr lang="en-US" dirty="0">
              <a:solidFill>
                <a:srgbClr val="5F5F5F">
                  <a:tint val="75000"/>
                </a:srgbClr>
              </a:solidFill>
            </a:endParaRPr>
          </a:p>
        </p:txBody>
      </p:sp>
      <p:sp>
        <p:nvSpPr>
          <p:cNvPr id="5" name="Date Placeholder 4"/>
          <p:cNvSpPr>
            <a:spLocks noGrp="1"/>
          </p:cNvSpPr>
          <p:nvPr>
            <p:ph type="dt" sz="half" idx="2"/>
          </p:nvPr>
        </p:nvSpPr>
        <p:spPr>
          <a:xfrm>
            <a:off x="609600" y="6357830"/>
            <a:ext cx="2843213"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a:endParaRPr lang="en-US" dirty="0">
              <a:solidFill>
                <a:srgbClr val="5F5F5F">
                  <a:tint val="75000"/>
                </a:srgbClr>
              </a:solidFill>
            </a:endParaRPr>
          </a:p>
        </p:txBody>
      </p:sp>
    </p:spTree>
    <p:extLst>
      <p:ext uri="{BB962C8B-B14F-4D97-AF65-F5344CB8AC3E}">
        <p14:creationId xmlns:p14="http://schemas.microsoft.com/office/powerpoint/2010/main" val="3600204271"/>
      </p:ext>
    </p:extLst>
  </p:cSld>
  <p:clrMap bg1="lt1" tx1="dk1" bg2="lt2" tx2="dk2" accent1="accent1" accent2="accent2" accent3="accent3" accent4="accent4" accent5="accent5" accent6="accent6" hlink="hlink" folHlink="folHlink"/>
  <p:sldLayoutIdLst>
    <p:sldLayoutId id="2147484097" r:id="rId1"/>
    <p:sldLayoutId id="2147484098" r:id="rId2"/>
    <p:sldLayoutId id="2147484099" r:id="rId3"/>
    <p:sldLayoutId id="2147484100" r:id="rId4"/>
    <p:sldLayoutId id="2147484102" r:id="rId5"/>
    <p:sldLayoutId id="2147484103" r:id="rId6"/>
    <p:sldLayoutId id="2147484104" r:id="rId7"/>
    <p:sldLayoutId id="2147484105" r:id="rId8"/>
    <p:sldLayoutId id="2147484106" r:id="rId9"/>
    <p:sldLayoutId id="2147484107" r:id="rId10"/>
    <p:sldLayoutId id="2147484108" r:id="rId11"/>
    <p:sldLayoutId id="2147484109" r:id="rId12"/>
    <p:sldLayoutId id="2147484110" r:id="rId13"/>
    <p:sldLayoutId id="2147484111" r:id="rId14"/>
    <p:sldLayoutId id="2147484113" r:id="rId15"/>
    <p:sldLayoutId id="2147484114" r:id="rId16"/>
    <p:sldLayoutId id="2147484123" r:id="rId17"/>
    <p:sldLayoutId id="2147484124" r:id="rId18"/>
    <p:sldLayoutId id="2147484125" r:id="rId19"/>
    <p:sldLayoutId id="2147484126" r:id="rId20"/>
    <p:sldLayoutId id="2147484127" r:id="rId21"/>
    <p:sldLayoutId id="2147484139" r:id="rId22"/>
    <p:sldLayoutId id="2147484142" r:id="rId23"/>
    <p:sldLayoutId id="2147484147" r:id="rId24"/>
    <p:sldLayoutId id="2147484160" r:id="rId25"/>
    <p:sldLayoutId id="2147484161" r:id="rId26"/>
    <p:sldLayoutId id="2147484162" r:id="rId27"/>
    <p:sldLayoutId id="2147484163" r:id="rId28"/>
    <p:sldLayoutId id="2147484164" r:id="rId29"/>
    <p:sldLayoutId id="2147484165" r:id="rId30"/>
    <p:sldLayoutId id="2147484166" r:id="rId31"/>
    <p:sldLayoutId id="2147484170" r:id="rId32"/>
    <p:sldLayoutId id="2147484171" r:id="rId33"/>
    <p:sldLayoutId id="2147484172" r:id="rId34"/>
    <p:sldLayoutId id="2147484173" r:id="rId35"/>
    <p:sldLayoutId id="2147484174" r:id="rId36"/>
    <p:sldLayoutId id="2147484175" r:id="rId37"/>
    <p:sldLayoutId id="2147484176" r:id="rId38"/>
    <p:sldLayoutId id="2147484182" r:id="rId39"/>
    <p:sldLayoutId id="2147484183" r:id="rId40"/>
    <p:sldLayoutId id="2147484184" r:id="rId41"/>
    <p:sldLayoutId id="2147484185" r:id="rId42"/>
    <p:sldLayoutId id="2147484186" r:id="rId43"/>
    <p:sldLayoutId id="2147484187" r:id="rId44"/>
    <p:sldLayoutId id="2147484188" r:id="rId45"/>
    <p:sldLayoutId id="2147484189" r:id="rId46"/>
    <p:sldLayoutId id="2147484190" r:id="rId47"/>
    <p:sldLayoutId id="2147484191" r:id="rId48"/>
    <p:sldLayoutId id="2147484192" r:id="rId49"/>
    <p:sldLayoutId id="2147484196" r:id="rId50"/>
    <p:sldLayoutId id="2147484211" r:id="rId51"/>
    <p:sldLayoutId id="2147484214" r:id="rId52"/>
    <p:sldLayoutId id="2147484219" r:id="rId53"/>
    <p:sldLayoutId id="2147484222" r:id="rId54"/>
    <p:sldLayoutId id="2147484226" r:id="rId55"/>
    <p:sldLayoutId id="2147484230" r:id="rId56"/>
    <p:sldLayoutId id="2147484233" r:id="rId57"/>
    <p:sldLayoutId id="2147484236" r:id="rId58"/>
    <p:sldLayoutId id="2147484241" r:id="rId59"/>
    <p:sldLayoutId id="2147484244" r:id="rId60"/>
    <p:sldLayoutId id="2147484245" r:id="rId6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400" rtl="0" eaLnBrk="1" latinLnBrk="0" hangingPunct="1">
        <a:lnSpc>
          <a:spcPct val="80000"/>
        </a:lnSpc>
        <a:spcBef>
          <a:spcPct val="0"/>
        </a:spcBef>
        <a:buNone/>
        <a:defRPr sz="3600" kern="1200">
          <a:solidFill>
            <a:schemeClr val="tx1">
              <a:lumMod val="50000"/>
            </a:schemeClr>
          </a:solidFill>
          <a:latin typeface="+mj-lt"/>
          <a:ea typeface="+mj-ea"/>
          <a:cs typeface="+mj-cs"/>
        </a:defRPr>
      </a:lvl1pPr>
    </p:titleStyle>
    <p:body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lumMod val="50000"/>
            </a:schemeClr>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lumMod val="50000"/>
            </a:schemeClr>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lumMod val="50000"/>
            </a:schemeClr>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lumMod val="50000"/>
            </a:schemeClr>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lumMod val="50000"/>
            </a:schemeClr>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2" pos="3839">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xml"/><Relationship Id="rId1" Type="http://schemas.openxmlformats.org/officeDocument/2006/relationships/slideLayout" Target="../slideLayouts/slideLayout20.xml"/></Relationships>
</file>

<file path=ppt/slides/_rels/slide10.xml.rels><?xml version="1.0" encoding="UTF-8" standalone="yes"?>
<Relationships xmlns="http://schemas.openxmlformats.org/package/2006/relationships"><Relationship Id="rId2" Type="http://schemas.openxmlformats.org/officeDocument/2006/relationships/image" Target="../media/image34.tiff"/><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34.tiff"/><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xml"/><Relationship Id="rId1" Type="http://schemas.openxmlformats.org/officeDocument/2006/relationships/slideLayout" Target="../slideLayouts/slideLayout15.xml"/><Relationship Id="rId4" Type="http://schemas.openxmlformats.org/officeDocument/2006/relationships/image" Target="../media/image29.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xml"/><Relationship Id="rId1" Type="http://schemas.openxmlformats.org/officeDocument/2006/relationships/slideLayout" Target="../slideLayouts/slideLayout15.xml"/><Relationship Id="rId5" Type="http://schemas.openxmlformats.org/officeDocument/2006/relationships/hyperlink" Target="https://www.youtube.com/watch?v=_ehXWiJ7f5I" TargetMode="External"/><Relationship Id="rId4" Type="http://schemas.openxmlformats.org/officeDocument/2006/relationships/image" Target="../media/image29.jpe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cstate="hq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TextBox 2"/>
          <p:cNvSpPr txBox="1"/>
          <p:nvPr/>
        </p:nvSpPr>
        <p:spPr>
          <a:xfrm>
            <a:off x="9842090" y="-737419"/>
            <a:ext cx="914400" cy="914400"/>
          </a:xfrm>
          <a:prstGeom prst="rect">
            <a:avLst/>
          </a:prstGeom>
          <a:noFill/>
        </p:spPr>
        <p:txBody>
          <a:bodyPr wrap="none" lIns="0" tIns="0" rIns="0" bIns="0" rtlCol="0">
            <a:noAutofit/>
          </a:bodyPr>
          <a:lstStyle/>
          <a:p>
            <a:pPr defTabSz="914400">
              <a:lnSpc>
                <a:spcPct val="90000"/>
              </a:lnSpc>
            </a:pPr>
            <a:endParaRPr lang="en-US" sz="1800" dirty="0">
              <a:solidFill>
                <a:srgbClr val="5F5F5F"/>
              </a:solidFill>
            </a:endParaRPr>
          </a:p>
        </p:txBody>
      </p:sp>
      <p:sp>
        <p:nvSpPr>
          <p:cNvPr id="8" name="TextBox 7"/>
          <p:cNvSpPr txBox="1"/>
          <p:nvPr/>
        </p:nvSpPr>
        <p:spPr>
          <a:xfrm>
            <a:off x="5466081" y="2799548"/>
            <a:ext cx="6844144" cy="2008908"/>
          </a:xfrm>
          <a:prstGeom prst="rect">
            <a:avLst/>
          </a:prstGeom>
          <a:noFill/>
        </p:spPr>
        <p:txBody>
          <a:bodyPr wrap="square" lIns="0" tIns="0" rIns="0" bIns="0" rtlCol="0" anchor="ctr" anchorCtr="0">
            <a:noAutofit/>
          </a:bodyPr>
          <a:lstStyle/>
          <a:p>
            <a:pPr algn="ctr" defTabSz="914400">
              <a:lnSpc>
                <a:spcPct val="90000"/>
              </a:lnSpc>
            </a:pPr>
            <a:r>
              <a:rPr lang="en-US" sz="5400" dirty="0">
                <a:solidFill>
                  <a:srgbClr val="FFFFFF"/>
                </a:solidFill>
                <a:ea typeface="Calibri" charset="0"/>
                <a:cs typeface="Calibri" charset="0"/>
              </a:rPr>
              <a:t>Hack The Trust 2018 </a:t>
            </a:r>
          </a:p>
          <a:p>
            <a:pPr algn="ctr" defTabSz="914400">
              <a:lnSpc>
                <a:spcPct val="90000"/>
              </a:lnSpc>
            </a:pPr>
            <a:r>
              <a:rPr lang="en-US" sz="4400" dirty="0">
                <a:solidFill>
                  <a:srgbClr val="FFFFFF"/>
                </a:solidFill>
                <a:ea typeface="Calibri" charset="0"/>
                <a:cs typeface="Calibri" charset="0"/>
              </a:rPr>
              <a:t>Value Selling Presentations, Demo2Win </a:t>
            </a:r>
          </a:p>
        </p:txBody>
      </p:sp>
      <p:sp>
        <p:nvSpPr>
          <p:cNvPr id="10" name="TextBox 9"/>
          <p:cNvSpPr txBox="1"/>
          <p:nvPr/>
        </p:nvSpPr>
        <p:spPr>
          <a:xfrm>
            <a:off x="7024255" y="4918364"/>
            <a:ext cx="4677336" cy="1394535"/>
          </a:xfrm>
          <a:prstGeom prst="rect">
            <a:avLst/>
          </a:prstGeom>
          <a:noFill/>
        </p:spPr>
        <p:txBody>
          <a:bodyPr wrap="square" lIns="0" tIns="0" rIns="0" bIns="0" rtlCol="0" anchor="ctr" anchorCtr="0">
            <a:noAutofit/>
          </a:bodyPr>
          <a:lstStyle/>
          <a:p>
            <a:pPr algn="r" defTabSz="914400">
              <a:lnSpc>
                <a:spcPct val="150000"/>
              </a:lnSpc>
            </a:pPr>
            <a:r>
              <a:rPr lang="en-GB" sz="3000" dirty="0">
                <a:solidFill>
                  <a:srgbClr val="FFFFFF"/>
                </a:solidFill>
                <a:ea typeface="Calibri" charset="0"/>
                <a:cs typeface="Calibri" charset="0"/>
              </a:rPr>
              <a:t>#PTHack2018</a:t>
            </a:r>
            <a:endParaRPr lang="en-US" sz="3000" dirty="0">
              <a:solidFill>
                <a:srgbClr val="FFFFFF"/>
              </a:solidFill>
              <a:ea typeface="Calibri" charset="0"/>
              <a:cs typeface="Calibri" charset="0"/>
            </a:endParaRPr>
          </a:p>
        </p:txBody>
      </p:sp>
    </p:spTree>
    <p:extLst>
      <p:ext uri="{BB962C8B-B14F-4D97-AF65-F5344CB8AC3E}">
        <p14:creationId xmlns:p14="http://schemas.microsoft.com/office/powerpoint/2010/main" val="1028498996"/>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1"/>
          <p:cNvSpPr/>
          <p:nvPr/>
        </p:nvSpPr>
        <p:spPr bwMode="gray">
          <a:xfrm>
            <a:off x="-155282" y="3094081"/>
            <a:ext cx="12845186" cy="891190"/>
          </a:xfrm>
          <a:custGeom>
            <a:avLst/>
            <a:gdLst>
              <a:gd name="connsiteX0" fmla="*/ 0 w 12224084"/>
              <a:gd name="connsiteY0" fmla="*/ 2550694 h 2550694"/>
              <a:gd name="connsiteX1" fmla="*/ 2486526 w 12224084"/>
              <a:gd name="connsiteY1" fmla="*/ 288758 h 2550694"/>
              <a:gd name="connsiteX2" fmla="*/ 4491789 w 12224084"/>
              <a:gd name="connsiteY2" fmla="*/ 1074821 h 2550694"/>
              <a:gd name="connsiteX3" fmla="*/ 5807242 w 12224084"/>
              <a:gd name="connsiteY3" fmla="*/ 641684 h 2550694"/>
              <a:gd name="connsiteX4" fmla="*/ 7427495 w 12224084"/>
              <a:gd name="connsiteY4" fmla="*/ 401052 h 2550694"/>
              <a:gd name="connsiteX5" fmla="*/ 8951495 w 12224084"/>
              <a:gd name="connsiteY5" fmla="*/ 1026694 h 2550694"/>
              <a:gd name="connsiteX6" fmla="*/ 12224084 w 12224084"/>
              <a:gd name="connsiteY6" fmla="*/ 0 h 2550694"/>
              <a:gd name="connsiteX0" fmla="*/ 0 w 11620235"/>
              <a:gd name="connsiteY0" fmla="*/ 1049698 h 1080971"/>
              <a:gd name="connsiteX1" fmla="*/ 1882677 w 11620235"/>
              <a:gd name="connsiteY1" fmla="*/ 288758 h 1080971"/>
              <a:gd name="connsiteX2" fmla="*/ 3887940 w 11620235"/>
              <a:gd name="connsiteY2" fmla="*/ 1074821 h 1080971"/>
              <a:gd name="connsiteX3" fmla="*/ 5203393 w 11620235"/>
              <a:gd name="connsiteY3" fmla="*/ 641684 h 1080971"/>
              <a:gd name="connsiteX4" fmla="*/ 6823646 w 11620235"/>
              <a:gd name="connsiteY4" fmla="*/ 401052 h 1080971"/>
              <a:gd name="connsiteX5" fmla="*/ 8347646 w 11620235"/>
              <a:gd name="connsiteY5" fmla="*/ 1026694 h 1080971"/>
              <a:gd name="connsiteX6" fmla="*/ 11620235 w 11620235"/>
              <a:gd name="connsiteY6" fmla="*/ 0 h 1080971"/>
              <a:gd name="connsiteX0" fmla="*/ 0 w 12845186"/>
              <a:gd name="connsiteY0" fmla="*/ 859917 h 891190"/>
              <a:gd name="connsiteX1" fmla="*/ 1882677 w 12845186"/>
              <a:gd name="connsiteY1" fmla="*/ 98977 h 891190"/>
              <a:gd name="connsiteX2" fmla="*/ 3887940 w 12845186"/>
              <a:gd name="connsiteY2" fmla="*/ 885040 h 891190"/>
              <a:gd name="connsiteX3" fmla="*/ 5203393 w 12845186"/>
              <a:gd name="connsiteY3" fmla="*/ 451903 h 891190"/>
              <a:gd name="connsiteX4" fmla="*/ 6823646 w 12845186"/>
              <a:gd name="connsiteY4" fmla="*/ 211271 h 891190"/>
              <a:gd name="connsiteX5" fmla="*/ 8347646 w 12845186"/>
              <a:gd name="connsiteY5" fmla="*/ 836913 h 891190"/>
              <a:gd name="connsiteX6" fmla="*/ 12845186 w 12845186"/>
              <a:gd name="connsiteY6" fmla="*/ 0 h 89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45186" h="891190">
                <a:moveTo>
                  <a:pt x="0" y="859917"/>
                </a:moveTo>
                <a:cubicBezTo>
                  <a:pt x="868947" y="-148062"/>
                  <a:pt x="1234687" y="94790"/>
                  <a:pt x="1882677" y="98977"/>
                </a:cubicBezTo>
                <a:cubicBezTo>
                  <a:pt x="2530667" y="103164"/>
                  <a:pt x="3334487" y="826219"/>
                  <a:pt x="3887940" y="885040"/>
                </a:cubicBezTo>
                <a:cubicBezTo>
                  <a:pt x="4441393" y="943861"/>
                  <a:pt x="4714109" y="564198"/>
                  <a:pt x="5203393" y="451903"/>
                </a:cubicBezTo>
                <a:cubicBezTo>
                  <a:pt x="5692677" y="339608"/>
                  <a:pt x="6299604" y="147103"/>
                  <a:pt x="6823646" y="211271"/>
                </a:cubicBezTo>
                <a:cubicBezTo>
                  <a:pt x="7347688" y="275439"/>
                  <a:pt x="7548215" y="903755"/>
                  <a:pt x="8347646" y="836913"/>
                </a:cubicBezTo>
                <a:cubicBezTo>
                  <a:pt x="9147078" y="770071"/>
                  <a:pt x="12294407" y="176463"/>
                  <a:pt x="12845186" y="0"/>
                </a:cubicBezTo>
              </a:path>
            </a:pathLst>
          </a:custGeom>
          <a:ln>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prstClr val="black"/>
              </a:solidFill>
            </a:endParaRPr>
          </a:p>
        </p:txBody>
      </p:sp>
      <p:sp>
        <p:nvSpPr>
          <p:cNvPr id="3" name="Rounded Rectangle 2"/>
          <p:cNvSpPr/>
          <p:nvPr/>
        </p:nvSpPr>
        <p:spPr>
          <a:xfrm>
            <a:off x="806767" y="2702508"/>
            <a:ext cx="1486601" cy="1477139"/>
          </a:xfrm>
          <a:prstGeom prst="roundRect">
            <a:avLst>
              <a:gd name="adj" fmla="val 4987"/>
            </a:avLst>
          </a:prstGeom>
          <a:solidFill>
            <a:schemeClr val="accent3"/>
          </a:solidFill>
          <a:ln>
            <a:solidFill>
              <a:srgbClr val="EB1C34"/>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prstClr val="black"/>
                </a:solidFill>
                <a:latin typeface="Skippy Sharpie" panose="00000400000000000000" pitchFamily="2" charset="0"/>
              </a:rPr>
              <a:t>Lisa wakes up and checks the weather before deciding what to wear</a:t>
            </a:r>
          </a:p>
        </p:txBody>
      </p:sp>
      <p:sp>
        <p:nvSpPr>
          <p:cNvPr id="15" name="Title 8"/>
          <p:cNvSpPr txBox="1">
            <a:spLocks/>
          </p:cNvSpPr>
          <p:nvPr/>
        </p:nvSpPr>
        <p:spPr>
          <a:xfrm>
            <a:off x="1642085" y="384495"/>
            <a:ext cx="7423665" cy="1600200"/>
          </a:xfrm>
          <a:prstGeom prst="rect">
            <a:avLst/>
          </a:prstGeom>
        </p:spPr>
        <p:txBody>
          <a:bodyPr vert="horz" lIns="107519" tIns="53761" rIns="107519" bIns="53761" rtlCol="0" anchor="t">
            <a:normAutofit/>
          </a:bodyPr>
          <a:lstStyle>
            <a:lvl1pPr algn="l" defTabSz="914400" rtl="0" eaLnBrk="1" latinLnBrk="0" hangingPunct="1">
              <a:spcBef>
                <a:spcPct val="0"/>
              </a:spcBef>
              <a:buNone/>
              <a:defRPr sz="4400" b="1" kern="1200">
                <a:solidFill>
                  <a:schemeClr val="tx1"/>
                </a:solidFill>
                <a:latin typeface="Helvetica Neue"/>
                <a:ea typeface="+mj-ea"/>
                <a:cs typeface="+mj-cs"/>
              </a:defRPr>
            </a:lvl1pPr>
          </a:lstStyle>
          <a:p>
            <a:pPr defTabSz="1075201">
              <a:defRPr/>
            </a:pPr>
            <a:r>
              <a:rPr lang="en-US" sz="4200" b="0" spc="84" dirty="0">
                <a:solidFill>
                  <a:srgbClr val="08B6FF"/>
                </a:solidFill>
              </a:rPr>
              <a:t>Customer Journey</a:t>
            </a:r>
          </a:p>
        </p:txBody>
      </p:sp>
      <p:pic>
        <p:nvPicPr>
          <p:cNvPr id="16" name="Picture 15"/>
          <p:cNvPicPr>
            <a:picLocks noChangeAspect="1"/>
          </p:cNvPicPr>
          <p:nvPr/>
        </p:nvPicPr>
        <p:blipFill rotWithShape="1">
          <a:blip r:embed="rId2"/>
          <a:srcRect b="19130"/>
          <a:stretch/>
        </p:blipFill>
        <p:spPr>
          <a:xfrm>
            <a:off x="597361" y="489169"/>
            <a:ext cx="1010210" cy="695426"/>
          </a:xfrm>
          <a:prstGeom prst="rect">
            <a:avLst/>
          </a:prstGeom>
        </p:spPr>
      </p:pic>
      <p:sp>
        <p:nvSpPr>
          <p:cNvPr id="17" name="Rounded Rectangle 16"/>
          <p:cNvSpPr/>
          <p:nvPr/>
        </p:nvSpPr>
        <p:spPr>
          <a:xfrm>
            <a:off x="2583434" y="2702507"/>
            <a:ext cx="1486601" cy="1477139"/>
          </a:xfrm>
          <a:prstGeom prst="roundRect">
            <a:avLst>
              <a:gd name="adj" fmla="val 4987"/>
            </a:avLst>
          </a:prstGeom>
          <a:solidFill>
            <a:schemeClr val="accent3"/>
          </a:solidFill>
          <a:ln>
            <a:solidFill>
              <a:srgbClr val="EB1C34"/>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prstClr val="black"/>
                </a:solidFill>
                <a:latin typeface="Skippy Sharpie" panose="00000400000000000000" pitchFamily="2" charset="0"/>
              </a:rPr>
              <a:t>Goes on Social Media for Outfit Inspiration</a:t>
            </a:r>
          </a:p>
        </p:txBody>
      </p:sp>
      <p:sp>
        <p:nvSpPr>
          <p:cNvPr id="18" name="Rounded Rectangle 17"/>
          <p:cNvSpPr/>
          <p:nvPr/>
        </p:nvSpPr>
        <p:spPr>
          <a:xfrm>
            <a:off x="4360101" y="2702506"/>
            <a:ext cx="1486601" cy="1477139"/>
          </a:xfrm>
          <a:prstGeom prst="roundRect">
            <a:avLst>
              <a:gd name="adj" fmla="val 4987"/>
            </a:avLst>
          </a:prstGeom>
          <a:solidFill>
            <a:schemeClr val="accent3"/>
          </a:solidFill>
          <a:ln>
            <a:solidFill>
              <a:srgbClr val="EB1C34"/>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prstClr val="black"/>
                </a:solidFill>
                <a:latin typeface="Skippy Sharpie" panose="00000400000000000000" pitchFamily="2" charset="0"/>
              </a:rPr>
              <a:t>Looks through her closet and </a:t>
            </a:r>
          </a:p>
          <a:p>
            <a:pPr algn="ctr"/>
            <a:r>
              <a:rPr lang="en-US" sz="1600" dirty="0">
                <a:solidFill>
                  <a:prstClr val="black"/>
                </a:solidFill>
                <a:latin typeface="Skippy Sharpie" panose="00000400000000000000" pitchFamily="2" charset="0"/>
              </a:rPr>
              <a:t>Tries on several items before picking an Outfit</a:t>
            </a:r>
          </a:p>
        </p:txBody>
      </p:sp>
      <p:sp>
        <p:nvSpPr>
          <p:cNvPr id="19" name="Rounded Rectangle 18"/>
          <p:cNvSpPr/>
          <p:nvPr/>
        </p:nvSpPr>
        <p:spPr>
          <a:xfrm>
            <a:off x="6136768" y="2702505"/>
            <a:ext cx="1486601" cy="1477139"/>
          </a:xfrm>
          <a:prstGeom prst="roundRect">
            <a:avLst>
              <a:gd name="adj" fmla="val 4987"/>
            </a:avLst>
          </a:prstGeom>
          <a:solidFill>
            <a:schemeClr val="accent3"/>
          </a:solidFill>
          <a:ln>
            <a:solidFill>
              <a:srgbClr val="EB1C34"/>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prstClr val="black"/>
                </a:solidFill>
                <a:latin typeface="Skippy Sharpie" panose="00000400000000000000" pitchFamily="2" charset="0"/>
              </a:rPr>
              <a:t>Finishes her Make up and is ready to go </a:t>
            </a:r>
          </a:p>
        </p:txBody>
      </p:sp>
      <p:sp>
        <p:nvSpPr>
          <p:cNvPr id="20" name="Rounded Rectangle 19"/>
          <p:cNvSpPr/>
          <p:nvPr/>
        </p:nvSpPr>
        <p:spPr>
          <a:xfrm>
            <a:off x="7913435" y="2702504"/>
            <a:ext cx="1486601" cy="1477139"/>
          </a:xfrm>
          <a:prstGeom prst="roundRect">
            <a:avLst>
              <a:gd name="adj" fmla="val 4987"/>
            </a:avLst>
          </a:prstGeom>
          <a:solidFill>
            <a:schemeClr val="accent3"/>
          </a:solidFill>
          <a:ln>
            <a:solidFill>
              <a:srgbClr val="EB1C34"/>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prstClr val="black"/>
                </a:solidFill>
                <a:latin typeface="Skippy Sharpie" panose="00000400000000000000" pitchFamily="2" charset="0"/>
              </a:rPr>
              <a:t>Gets lovely compliments on her look </a:t>
            </a:r>
          </a:p>
        </p:txBody>
      </p:sp>
      <p:sp>
        <p:nvSpPr>
          <p:cNvPr id="12" name="Rounded Rectangle 11"/>
          <p:cNvSpPr/>
          <p:nvPr/>
        </p:nvSpPr>
        <p:spPr>
          <a:xfrm>
            <a:off x="9690104" y="2702504"/>
            <a:ext cx="1486601" cy="1477139"/>
          </a:xfrm>
          <a:prstGeom prst="roundRect">
            <a:avLst>
              <a:gd name="adj" fmla="val 4987"/>
            </a:avLst>
          </a:prstGeom>
          <a:solidFill>
            <a:schemeClr val="accent3"/>
          </a:solidFill>
          <a:ln>
            <a:solidFill>
              <a:srgbClr val="EB1C34"/>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prstClr val="black"/>
                </a:solidFill>
                <a:latin typeface="Skippy Sharpie" panose="00000400000000000000" pitchFamily="2" charset="0"/>
              </a:rPr>
              <a:t>With her friends she uploads some selfies to her Social Media </a:t>
            </a:r>
          </a:p>
        </p:txBody>
      </p:sp>
    </p:spTree>
    <p:extLst>
      <p:ext uri="{BB962C8B-B14F-4D97-AF65-F5344CB8AC3E}">
        <p14:creationId xmlns:p14="http://schemas.microsoft.com/office/powerpoint/2010/main" val="28331013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1"/>
          <p:cNvSpPr/>
          <p:nvPr/>
        </p:nvSpPr>
        <p:spPr bwMode="gray">
          <a:xfrm>
            <a:off x="-155282" y="3094081"/>
            <a:ext cx="12845186" cy="891190"/>
          </a:xfrm>
          <a:custGeom>
            <a:avLst/>
            <a:gdLst>
              <a:gd name="connsiteX0" fmla="*/ 0 w 12224084"/>
              <a:gd name="connsiteY0" fmla="*/ 2550694 h 2550694"/>
              <a:gd name="connsiteX1" fmla="*/ 2486526 w 12224084"/>
              <a:gd name="connsiteY1" fmla="*/ 288758 h 2550694"/>
              <a:gd name="connsiteX2" fmla="*/ 4491789 w 12224084"/>
              <a:gd name="connsiteY2" fmla="*/ 1074821 h 2550694"/>
              <a:gd name="connsiteX3" fmla="*/ 5807242 w 12224084"/>
              <a:gd name="connsiteY3" fmla="*/ 641684 h 2550694"/>
              <a:gd name="connsiteX4" fmla="*/ 7427495 w 12224084"/>
              <a:gd name="connsiteY4" fmla="*/ 401052 h 2550694"/>
              <a:gd name="connsiteX5" fmla="*/ 8951495 w 12224084"/>
              <a:gd name="connsiteY5" fmla="*/ 1026694 h 2550694"/>
              <a:gd name="connsiteX6" fmla="*/ 12224084 w 12224084"/>
              <a:gd name="connsiteY6" fmla="*/ 0 h 2550694"/>
              <a:gd name="connsiteX0" fmla="*/ 0 w 11620235"/>
              <a:gd name="connsiteY0" fmla="*/ 1049698 h 1080971"/>
              <a:gd name="connsiteX1" fmla="*/ 1882677 w 11620235"/>
              <a:gd name="connsiteY1" fmla="*/ 288758 h 1080971"/>
              <a:gd name="connsiteX2" fmla="*/ 3887940 w 11620235"/>
              <a:gd name="connsiteY2" fmla="*/ 1074821 h 1080971"/>
              <a:gd name="connsiteX3" fmla="*/ 5203393 w 11620235"/>
              <a:gd name="connsiteY3" fmla="*/ 641684 h 1080971"/>
              <a:gd name="connsiteX4" fmla="*/ 6823646 w 11620235"/>
              <a:gd name="connsiteY4" fmla="*/ 401052 h 1080971"/>
              <a:gd name="connsiteX5" fmla="*/ 8347646 w 11620235"/>
              <a:gd name="connsiteY5" fmla="*/ 1026694 h 1080971"/>
              <a:gd name="connsiteX6" fmla="*/ 11620235 w 11620235"/>
              <a:gd name="connsiteY6" fmla="*/ 0 h 1080971"/>
              <a:gd name="connsiteX0" fmla="*/ 0 w 12845186"/>
              <a:gd name="connsiteY0" fmla="*/ 859917 h 891190"/>
              <a:gd name="connsiteX1" fmla="*/ 1882677 w 12845186"/>
              <a:gd name="connsiteY1" fmla="*/ 98977 h 891190"/>
              <a:gd name="connsiteX2" fmla="*/ 3887940 w 12845186"/>
              <a:gd name="connsiteY2" fmla="*/ 885040 h 891190"/>
              <a:gd name="connsiteX3" fmla="*/ 5203393 w 12845186"/>
              <a:gd name="connsiteY3" fmla="*/ 451903 h 891190"/>
              <a:gd name="connsiteX4" fmla="*/ 6823646 w 12845186"/>
              <a:gd name="connsiteY4" fmla="*/ 211271 h 891190"/>
              <a:gd name="connsiteX5" fmla="*/ 8347646 w 12845186"/>
              <a:gd name="connsiteY5" fmla="*/ 836913 h 891190"/>
              <a:gd name="connsiteX6" fmla="*/ 12845186 w 12845186"/>
              <a:gd name="connsiteY6" fmla="*/ 0 h 891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45186" h="891190">
                <a:moveTo>
                  <a:pt x="0" y="859917"/>
                </a:moveTo>
                <a:cubicBezTo>
                  <a:pt x="868947" y="-148062"/>
                  <a:pt x="1234687" y="94790"/>
                  <a:pt x="1882677" y="98977"/>
                </a:cubicBezTo>
                <a:cubicBezTo>
                  <a:pt x="2530667" y="103164"/>
                  <a:pt x="3334487" y="826219"/>
                  <a:pt x="3887940" y="885040"/>
                </a:cubicBezTo>
                <a:cubicBezTo>
                  <a:pt x="4441393" y="943861"/>
                  <a:pt x="4714109" y="564198"/>
                  <a:pt x="5203393" y="451903"/>
                </a:cubicBezTo>
                <a:cubicBezTo>
                  <a:pt x="5692677" y="339608"/>
                  <a:pt x="6299604" y="147103"/>
                  <a:pt x="6823646" y="211271"/>
                </a:cubicBezTo>
                <a:cubicBezTo>
                  <a:pt x="7347688" y="275439"/>
                  <a:pt x="7548215" y="903755"/>
                  <a:pt x="8347646" y="836913"/>
                </a:cubicBezTo>
                <a:cubicBezTo>
                  <a:pt x="9147078" y="770071"/>
                  <a:pt x="12294407" y="176463"/>
                  <a:pt x="12845186" y="0"/>
                </a:cubicBezTo>
              </a:path>
            </a:pathLst>
          </a:custGeom>
          <a:ln>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prstClr val="black"/>
              </a:solidFill>
            </a:endParaRPr>
          </a:p>
        </p:txBody>
      </p:sp>
      <p:sp>
        <p:nvSpPr>
          <p:cNvPr id="3" name="Rounded Rectangle 2"/>
          <p:cNvSpPr/>
          <p:nvPr/>
        </p:nvSpPr>
        <p:spPr>
          <a:xfrm>
            <a:off x="806767" y="2702508"/>
            <a:ext cx="1486601" cy="1477139"/>
          </a:xfrm>
          <a:prstGeom prst="roundRect">
            <a:avLst>
              <a:gd name="adj" fmla="val 4987"/>
            </a:avLst>
          </a:prstGeom>
          <a:solidFill>
            <a:schemeClr val="accent3"/>
          </a:solidFill>
          <a:ln>
            <a:solidFill>
              <a:srgbClr val="EB1C34"/>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prstClr val="black"/>
                </a:solidFill>
                <a:latin typeface="Skippy Sharpie" panose="00000400000000000000" pitchFamily="2" charset="0"/>
              </a:rPr>
              <a:t>Lisa wakes up and checks the weather before deciding what to wear</a:t>
            </a:r>
          </a:p>
        </p:txBody>
      </p:sp>
      <p:sp>
        <p:nvSpPr>
          <p:cNvPr id="15" name="Title 8"/>
          <p:cNvSpPr txBox="1">
            <a:spLocks/>
          </p:cNvSpPr>
          <p:nvPr/>
        </p:nvSpPr>
        <p:spPr>
          <a:xfrm>
            <a:off x="1642085" y="384495"/>
            <a:ext cx="7423665" cy="1600200"/>
          </a:xfrm>
          <a:prstGeom prst="rect">
            <a:avLst/>
          </a:prstGeom>
        </p:spPr>
        <p:txBody>
          <a:bodyPr vert="horz" lIns="107519" tIns="53761" rIns="107519" bIns="53761" rtlCol="0" anchor="t">
            <a:normAutofit/>
          </a:bodyPr>
          <a:lstStyle>
            <a:lvl1pPr algn="l" defTabSz="914400" rtl="0" eaLnBrk="1" latinLnBrk="0" hangingPunct="1">
              <a:spcBef>
                <a:spcPct val="0"/>
              </a:spcBef>
              <a:buNone/>
              <a:defRPr sz="4400" b="1" kern="1200">
                <a:solidFill>
                  <a:schemeClr val="tx1"/>
                </a:solidFill>
                <a:latin typeface="Helvetica Neue"/>
                <a:ea typeface="+mj-ea"/>
                <a:cs typeface="+mj-cs"/>
              </a:defRPr>
            </a:lvl1pPr>
          </a:lstStyle>
          <a:p>
            <a:pPr defTabSz="1075201">
              <a:defRPr/>
            </a:pPr>
            <a:r>
              <a:rPr lang="en-US" sz="4200" b="0" spc="84" dirty="0">
                <a:solidFill>
                  <a:srgbClr val="08B6FF"/>
                </a:solidFill>
              </a:rPr>
              <a:t>Customer Journey</a:t>
            </a:r>
          </a:p>
        </p:txBody>
      </p:sp>
      <p:pic>
        <p:nvPicPr>
          <p:cNvPr id="16" name="Picture 15"/>
          <p:cNvPicPr>
            <a:picLocks noChangeAspect="1"/>
          </p:cNvPicPr>
          <p:nvPr/>
        </p:nvPicPr>
        <p:blipFill rotWithShape="1">
          <a:blip r:embed="rId3"/>
          <a:srcRect b="19130"/>
          <a:stretch/>
        </p:blipFill>
        <p:spPr>
          <a:xfrm>
            <a:off x="597361" y="489169"/>
            <a:ext cx="1010210" cy="695426"/>
          </a:xfrm>
          <a:prstGeom prst="rect">
            <a:avLst/>
          </a:prstGeom>
        </p:spPr>
      </p:pic>
      <p:sp>
        <p:nvSpPr>
          <p:cNvPr id="17" name="Rounded Rectangle 16"/>
          <p:cNvSpPr/>
          <p:nvPr/>
        </p:nvSpPr>
        <p:spPr>
          <a:xfrm>
            <a:off x="2583434" y="2702507"/>
            <a:ext cx="1486601" cy="1477139"/>
          </a:xfrm>
          <a:prstGeom prst="roundRect">
            <a:avLst>
              <a:gd name="adj" fmla="val 4987"/>
            </a:avLst>
          </a:prstGeom>
          <a:solidFill>
            <a:schemeClr val="accent3"/>
          </a:solidFill>
          <a:ln>
            <a:solidFill>
              <a:srgbClr val="EB1C34"/>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prstClr val="black"/>
                </a:solidFill>
                <a:latin typeface="Skippy Sharpie" panose="00000400000000000000" pitchFamily="2" charset="0"/>
              </a:rPr>
              <a:t>Goes on Social Media for Outfit Inspiration</a:t>
            </a:r>
          </a:p>
        </p:txBody>
      </p:sp>
      <p:sp>
        <p:nvSpPr>
          <p:cNvPr id="18" name="Rounded Rectangle 17"/>
          <p:cNvSpPr/>
          <p:nvPr/>
        </p:nvSpPr>
        <p:spPr>
          <a:xfrm>
            <a:off x="4360101" y="2702506"/>
            <a:ext cx="1486601" cy="1477139"/>
          </a:xfrm>
          <a:prstGeom prst="roundRect">
            <a:avLst>
              <a:gd name="adj" fmla="val 4987"/>
            </a:avLst>
          </a:prstGeom>
          <a:solidFill>
            <a:schemeClr val="accent3"/>
          </a:solidFill>
          <a:ln>
            <a:solidFill>
              <a:srgbClr val="EB1C34"/>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prstClr val="black"/>
                </a:solidFill>
                <a:latin typeface="Skippy Sharpie" panose="00000400000000000000" pitchFamily="2" charset="0"/>
              </a:rPr>
              <a:t>Looks through her closet and </a:t>
            </a:r>
          </a:p>
          <a:p>
            <a:pPr algn="ctr"/>
            <a:r>
              <a:rPr lang="en-US" sz="1600" dirty="0">
                <a:solidFill>
                  <a:prstClr val="black"/>
                </a:solidFill>
                <a:latin typeface="Skippy Sharpie" panose="00000400000000000000" pitchFamily="2" charset="0"/>
              </a:rPr>
              <a:t>Tries on several items before picking an Outfit</a:t>
            </a:r>
          </a:p>
        </p:txBody>
      </p:sp>
      <p:sp>
        <p:nvSpPr>
          <p:cNvPr id="19" name="Rounded Rectangle 18"/>
          <p:cNvSpPr/>
          <p:nvPr/>
        </p:nvSpPr>
        <p:spPr>
          <a:xfrm>
            <a:off x="6136768" y="2702505"/>
            <a:ext cx="1486601" cy="1477139"/>
          </a:xfrm>
          <a:prstGeom prst="roundRect">
            <a:avLst>
              <a:gd name="adj" fmla="val 4987"/>
            </a:avLst>
          </a:prstGeom>
          <a:solidFill>
            <a:schemeClr val="accent3"/>
          </a:solidFill>
          <a:ln>
            <a:solidFill>
              <a:srgbClr val="EB1C34"/>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prstClr val="black"/>
                </a:solidFill>
                <a:latin typeface="Skippy Sharpie" panose="00000400000000000000" pitchFamily="2" charset="0"/>
              </a:rPr>
              <a:t>Finishes her Make up and is ready to go </a:t>
            </a:r>
          </a:p>
        </p:txBody>
      </p:sp>
      <p:sp>
        <p:nvSpPr>
          <p:cNvPr id="20" name="Rounded Rectangle 19"/>
          <p:cNvSpPr/>
          <p:nvPr/>
        </p:nvSpPr>
        <p:spPr>
          <a:xfrm>
            <a:off x="7913435" y="2702504"/>
            <a:ext cx="1486601" cy="1477139"/>
          </a:xfrm>
          <a:prstGeom prst="roundRect">
            <a:avLst>
              <a:gd name="adj" fmla="val 4987"/>
            </a:avLst>
          </a:prstGeom>
          <a:solidFill>
            <a:schemeClr val="accent3"/>
          </a:solidFill>
          <a:ln>
            <a:solidFill>
              <a:srgbClr val="EB1C34"/>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prstClr val="black"/>
                </a:solidFill>
                <a:latin typeface="Skippy Sharpie" panose="00000400000000000000" pitchFamily="2" charset="0"/>
              </a:rPr>
              <a:t>Gets lovely compliments on her look </a:t>
            </a:r>
          </a:p>
        </p:txBody>
      </p:sp>
      <p:sp>
        <p:nvSpPr>
          <p:cNvPr id="12" name="Rounded Rectangle 11"/>
          <p:cNvSpPr/>
          <p:nvPr/>
        </p:nvSpPr>
        <p:spPr>
          <a:xfrm>
            <a:off x="9690104" y="2702504"/>
            <a:ext cx="1486601" cy="1477139"/>
          </a:xfrm>
          <a:prstGeom prst="roundRect">
            <a:avLst>
              <a:gd name="adj" fmla="val 4987"/>
            </a:avLst>
          </a:prstGeom>
          <a:solidFill>
            <a:schemeClr val="accent3"/>
          </a:solidFill>
          <a:ln>
            <a:solidFill>
              <a:srgbClr val="EB1C34"/>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prstClr val="black"/>
                </a:solidFill>
                <a:latin typeface="Skippy Sharpie" panose="00000400000000000000" pitchFamily="2" charset="0"/>
              </a:rPr>
              <a:t>With her friends she uploads some selfies to her Social Media </a:t>
            </a:r>
          </a:p>
        </p:txBody>
      </p:sp>
      <p:sp>
        <p:nvSpPr>
          <p:cNvPr id="11" name="Rounded Rectangle 10"/>
          <p:cNvSpPr/>
          <p:nvPr/>
        </p:nvSpPr>
        <p:spPr>
          <a:xfrm>
            <a:off x="1695100" y="3985271"/>
            <a:ext cx="1486601" cy="1477139"/>
          </a:xfrm>
          <a:prstGeom prst="roundRect">
            <a:avLst>
              <a:gd name="adj" fmla="val 4987"/>
            </a:avLst>
          </a:prstGeom>
          <a:solidFill>
            <a:srgbClr val="E371B2">
              <a:alpha val="79000"/>
            </a:srgbClr>
          </a:solidFill>
          <a:ln>
            <a:solidFill>
              <a:srgbClr val="EB1C34"/>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prstClr val="black"/>
                </a:solidFill>
                <a:latin typeface="Skippy Sharpie" panose="00000400000000000000" pitchFamily="2" charset="0"/>
              </a:rPr>
              <a:t>The app identifies Lisa’s location and knows what the weather is</a:t>
            </a:r>
          </a:p>
        </p:txBody>
      </p:sp>
      <p:sp>
        <p:nvSpPr>
          <p:cNvPr id="13" name="Rounded Rectangle 12"/>
          <p:cNvSpPr/>
          <p:nvPr/>
        </p:nvSpPr>
        <p:spPr>
          <a:xfrm>
            <a:off x="208499" y="1371666"/>
            <a:ext cx="1486601" cy="1477139"/>
          </a:xfrm>
          <a:prstGeom prst="roundRect">
            <a:avLst>
              <a:gd name="adj" fmla="val 4987"/>
            </a:avLst>
          </a:prstGeom>
          <a:solidFill>
            <a:srgbClr val="E371B2">
              <a:alpha val="79000"/>
            </a:srgbClr>
          </a:solidFill>
          <a:ln>
            <a:solidFill>
              <a:srgbClr val="EB1C34"/>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prstClr val="black"/>
                </a:solidFill>
                <a:latin typeface="Skippy Sharpie" panose="00000400000000000000" pitchFamily="2" charset="0"/>
              </a:rPr>
              <a:t>Lisa downloads App and creates Profile. Selects Items she owns in her closet </a:t>
            </a:r>
          </a:p>
        </p:txBody>
      </p:sp>
      <p:sp>
        <p:nvSpPr>
          <p:cNvPr id="14" name="Rounded Rectangle 13"/>
          <p:cNvSpPr/>
          <p:nvPr/>
        </p:nvSpPr>
        <p:spPr>
          <a:xfrm>
            <a:off x="3172633" y="1329759"/>
            <a:ext cx="1486601" cy="1477139"/>
          </a:xfrm>
          <a:prstGeom prst="roundRect">
            <a:avLst>
              <a:gd name="adj" fmla="val 4987"/>
            </a:avLst>
          </a:prstGeom>
          <a:solidFill>
            <a:srgbClr val="E371B2">
              <a:alpha val="79000"/>
            </a:srgbClr>
          </a:solidFill>
          <a:ln>
            <a:solidFill>
              <a:srgbClr val="EB1C34"/>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prstClr val="black"/>
                </a:solidFill>
                <a:latin typeface="Skippy Sharpie" panose="00000400000000000000" pitchFamily="2" charset="0"/>
              </a:rPr>
              <a:t>The APP is tracking Lisa's Likes/dislikes on Social Media</a:t>
            </a:r>
          </a:p>
        </p:txBody>
      </p:sp>
      <p:sp>
        <p:nvSpPr>
          <p:cNvPr id="21" name="Rounded Rectangle 20"/>
          <p:cNvSpPr/>
          <p:nvPr/>
        </p:nvSpPr>
        <p:spPr>
          <a:xfrm>
            <a:off x="5116700" y="3985271"/>
            <a:ext cx="2098292" cy="1964592"/>
          </a:xfrm>
          <a:prstGeom prst="roundRect">
            <a:avLst>
              <a:gd name="adj" fmla="val 4987"/>
            </a:avLst>
          </a:prstGeom>
          <a:solidFill>
            <a:srgbClr val="E371B2">
              <a:alpha val="79000"/>
            </a:srgbClr>
          </a:solidFill>
          <a:ln>
            <a:solidFill>
              <a:srgbClr val="EB1C34"/>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prstClr val="black"/>
                </a:solidFill>
                <a:latin typeface="Skippy Sharpie" panose="00000400000000000000" pitchFamily="2" charset="0"/>
              </a:rPr>
              <a:t>The AI engine provides Personalized Recommendations based on Weather, SM likes, and what she wore in the past</a:t>
            </a:r>
          </a:p>
        </p:txBody>
      </p:sp>
      <p:sp>
        <p:nvSpPr>
          <p:cNvPr id="22" name="Rounded Rectangle 21"/>
          <p:cNvSpPr/>
          <p:nvPr/>
        </p:nvSpPr>
        <p:spPr>
          <a:xfrm>
            <a:off x="9400035" y="1129489"/>
            <a:ext cx="1910968" cy="1719316"/>
          </a:xfrm>
          <a:prstGeom prst="roundRect">
            <a:avLst>
              <a:gd name="adj" fmla="val 4987"/>
            </a:avLst>
          </a:prstGeom>
          <a:solidFill>
            <a:srgbClr val="E371B2">
              <a:alpha val="79000"/>
            </a:srgbClr>
          </a:solidFill>
          <a:ln>
            <a:solidFill>
              <a:srgbClr val="EB1C34"/>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prstClr val="black"/>
                </a:solidFill>
                <a:latin typeface="Skippy Sharpie" panose="00000400000000000000" pitchFamily="2" charset="0"/>
              </a:rPr>
              <a:t>She gets loyalty points and rewards for Social interaction, becomes an ambassador/influencer</a:t>
            </a:r>
          </a:p>
        </p:txBody>
      </p:sp>
      <p:sp>
        <p:nvSpPr>
          <p:cNvPr id="23" name="Rectangle 22"/>
          <p:cNvSpPr/>
          <p:nvPr/>
        </p:nvSpPr>
        <p:spPr>
          <a:xfrm>
            <a:off x="7440425" y="5485922"/>
            <a:ext cx="4224861" cy="1077218"/>
          </a:xfrm>
          <a:prstGeom prst="rect">
            <a:avLst/>
          </a:prstGeom>
        </p:spPr>
        <p:txBody>
          <a:bodyPr wrap="square">
            <a:spAutoFit/>
          </a:bodyPr>
          <a:lstStyle/>
          <a:p>
            <a:pPr marL="285750" indent="-285750">
              <a:buFont typeface="FontAwesome" pitchFamily="2" charset="0"/>
              <a:buChar char=""/>
            </a:pPr>
            <a:r>
              <a:rPr lang="en-GB" sz="1600" spc="84" dirty="0">
                <a:solidFill>
                  <a:srgbClr val="E371B2"/>
                </a:solidFill>
                <a:latin typeface="Helvetica Neue"/>
              </a:rPr>
              <a:t>What are the points of interaction?</a:t>
            </a:r>
          </a:p>
          <a:p>
            <a:pPr marL="285750" indent="-285750">
              <a:buFont typeface="FontAwesome" pitchFamily="2" charset="0"/>
              <a:buChar char=""/>
            </a:pPr>
            <a:r>
              <a:rPr lang="en-GB" sz="1600" spc="84" dirty="0">
                <a:solidFill>
                  <a:srgbClr val="E371B2"/>
                </a:solidFill>
                <a:latin typeface="Helvetica Neue"/>
              </a:rPr>
              <a:t>What data can we collect?</a:t>
            </a:r>
          </a:p>
          <a:p>
            <a:pPr marL="285750" indent="-285750">
              <a:buFont typeface="FontAwesome" pitchFamily="2" charset="0"/>
              <a:buChar char=""/>
            </a:pPr>
            <a:r>
              <a:rPr lang="en-GB" sz="1600" spc="84" dirty="0">
                <a:solidFill>
                  <a:srgbClr val="E371B2"/>
                </a:solidFill>
                <a:latin typeface="Helvetica Neue"/>
              </a:rPr>
              <a:t>What other channels can we use?</a:t>
            </a:r>
          </a:p>
          <a:p>
            <a:pPr marL="285750" indent="-285750">
              <a:buFont typeface="FontAwesome" pitchFamily="2" charset="0"/>
              <a:buChar char=""/>
            </a:pPr>
            <a:r>
              <a:rPr lang="en-GB" sz="1600" spc="84" dirty="0">
                <a:solidFill>
                  <a:srgbClr val="E371B2"/>
                </a:solidFill>
                <a:latin typeface="Helvetica Neue"/>
              </a:rPr>
              <a:t>What other devices can we use?</a:t>
            </a:r>
          </a:p>
        </p:txBody>
      </p:sp>
      <p:sp>
        <p:nvSpPr>
          <p:cNvPr id="24" name="Rectangle 23"/>
          <p:cNvSpPr/>
          <p:nvPr/>
        </p:nvSpPr>
        <p:spPr>
          <a:xfrm>
            <a:off x="7440425" y="4408704"/>
            <a:ext cx="4224861" cy="1077218"/>
          </a:xfrm>
          <a:prstGeom prst="rect">
            <a:avLst/>
          </a:prstGeom>
        </p:spPr>
        <p:txBody>
          <a:bodyPr wrap="square">
            <a:spAutoFit/>
          </a:bodyPr>
          <a:lstStyle/>
          <a:p>
            <a:pPr marL="285750" indent="-285750">
              <a:buFont typeface="FontAwesome" pitchFamily="2" charset="0"/>
              <a:buChar char=""/>
            </a:pPr>
            <a:r>
              <a:rPr lang="en-GB" sz="1600" spc="84" dirty="0">
                <a:solidFill>
                  <a:srgbClr val="E371B2"/>
                </a:solidFill>
                <a:latin typeface="Helvetica Neue"/>
              </a:rPr>
              <a:t>What can we automate?</a:t>
            </a:r>
          </a:p>
          <a:p>
            <a:pPr marL="285750" indent="-285750">
              <a:buFont typeface="FontAwesome" pitchFamily="2" charset="0"/>
              <a:buChar char=""/>
            </a:pPr>
            <a:r>
              <a:rPr lang="en-GB" sz="1600" spc="84" dirty="0">
                <a:solidFill>
                  <a:srgbClr val="E371B2"/>
                </a:solidFill>
                <a:latin typeface="Helvetica Neue"/>
              </a:rPr>
              <a:t>Can we start differently?</a:t>
            </a:r>
          </a:p>
          <a:p>
            <a:pPr marL="285750" indent="-285750">
              <a:buFont typeface="FontAwesome" pitchFamily="2" charset="0"/>
              <a:buChar char=""/>
            </a:pPr>
            <a:r>
              <a:rPr lang="en-GB" sz="1600" spc="84" dirty="0">
                <a:solidFill>
                  <a:srgbClr val="E371B2"/>
                </a:solidFill>
                <a:latin typeface="Helvetica Neue"/>
              </a:rPr>
              <a:t>How can we present data differently?</a:t>
            </a:r>
          </a:p>
          <a:p>
            <a:pPr marL="285750" indent="-285750">
              <a:buFont typeface="FontAwesome" pitchFamily="2" charset="0"/>
              <a:buChar char=""/>
            </a:pPr>
            <a:r>
              <a:rPr lang="en-GB" sz="1600" spc="84" dirty="0">
                <a:solidFill>
                  <a:srgbClr val="E371B2"/>
                </a:solidFill>
                <a:latin typeface="Helvetica Neue"/>
              </a:rPr>
              <a:t>How would an app help?</a:t>
            </a:r>
          </a:p>
        </p:txBody>
      </p:sp>
    </p:spTree>
    <p:extLst>
      <p:ext uri="{BB962C8B-B14F-4D97-AF65-F5344CB8AC3E}">
        <p14:creationId xmlns:p14="http://schemas.microsoft.com/office/powerpoint/2010/main" val="21109027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414049" y="-268699"/>
            <a:ext cx="10512425" cy="1325562"/>
          </a:xfrm>
        </p:spPr>
        <p:txBody>
          <a:bodyPr/>
          <a:lstStyle/>
          <a:p>
            <a:r>
              <a:rPr lang="en-GB" b="1" dirty="0"/>
              <a:t>JUDGING CRITERIA</a:t>
            </a:r>
          </a:p>
        </p:txBody>
      </p:sp>
      <p:graphicFrame>
        <p:nvGraphicFramePr>
          <p:cNvPr id="9" name="Table 8"/>
          <p:cNvGraphicFramePr>
            <a:graphicFrameLocks noGrp="1"/>
          </p:cNvGraphicFramePr>
          <p:nvPr>
            <p:extLst>
              <p:ext uri="{D42A27DB-BD31-4B8C-83A1-F6EECF244321}">
                <p14:modId xmlns:p14="http://schemas.microsoft.com/office/powerpoint/2010/main" val="213975170"/>
              </p:ext>
            </p:extLst>
          </p:nvPr>
        </p:nvGraphicFramePr>
        <p:xfrm>
          <a:off x="995941" y="1829187"/>
          <a:ext cx="10166865" cy="3317795"/>
        </p:xfrm>
        <a:graphic>
          <a:graphicData uri="http://schemas.openxmlformats.org/drawingml/2006/table">
            <a:tbl>
              <a:tblPr firstRow="1" bandRow="1">
                <a:tableStyleId>{35758FB7-9AC5-4552-8A53-C91805E547FA}</a:tableStyleId>
              </a:tblPr>
              <a:tblGrid>
                <a:gridCol w="10166865">
                  <a:extLst>
                    <a:ext uri="{9D8B030D-6E8A-4147-A177-3AD203B41FA5}">
                      <a16:colId xmlns:a16="http://schemas.microsoft.com/office/drawing/2014/main" val="20000"/>
                    </a:ext>
                  </a:extLst>
                </a:gridCol>
              </a:tblGrid>
              <a:tr h="463408">
                <a:tc>
                  <a:txBody>
                    <a:bodyPr/>
                    <a:lstStyle/>
                    <a:p>
                      <a:pPr marL="0" marR="0" lvl="0" indent="0" algn="l" defTabSz="914209" rtl="0" eaLnBrk="1" fontAlgn="auto" latinLnBrk="0" hangingPunct="1">
                        <a:lnSpc>
                          <a:spcPct val="100000"/>
                        </a:lnSpc>
                        <a:spcBef>
                          <a:spcPts val="0"/>
                        </a:spcBef>
                        <a:spcAft>
                          <a:spcPts val="0"/>
                        </a:spcAft>
                        <a:buClrTx/>
                        <a:buSzTx/>
                        <a:buFontTx/>
                        <a:buNone/>
                        <a:tabLst/>
                        <a:defRPr/>
                      </a:pPr>
                      <a:r>
                        <a:rPr lang="en-GB" sz="2000" b="1" dirty="0">
                          <a:solidFill>
                            <a:schemeClr val="tx1"/>
                          </a:solidFill>
                        </a:rPr>
                        <a:t>Best Positive Impact to PT</a:t>
                      </a:r>
                    </a:p>
                  </a:txBody>
                  <a:tcPr/>
                </a:tc>
                <a:extLst>
                  <a:ext uri="{0D108BD9-81ED-4DB2-BD59-A6C34878D82A}">
                    <a16:rowId xmlns:a16="http://schemas.microsoft.com/office/drawing/2014/main" val="10001"/>
                  </a:ext>
                </a:extLst>
              </a:tr>
              <a:tr h="463408">
                <a:tc>
                  <a:txBody>
                    <a:bodyPr/>
                    <a:lstStyle/>
                    <a:p>
                      <a:r>
                        <a:rPr lang="en-GB" sz="2000" b="1" dirty="0">
                          <a:solidFill>
                            <a:schemeClr val="tx1"/>
                          </a:solidFill>
                        </a:rPr>
                        <a:t>Most innovative way of Processing/Manipulating Data</a:t>
                      </a:r>
                    </a:p>
                  </a:txBody>
                  <a:tcPr/>
                </a:tc>
                <a:extLst>
                  <a:ext uri="{0D108BD9-81ED-4DB2-BD59-A6C34878D82A}">
                    <a16:rowId xmlns:a16="http://schemas.microsoft.com/office/drawing/2014/main" val="10002"/>
                  </a:ext>
                </a:extLst>
              </a:tr>
              <a:tr h="834133">
                <a:tc>
                  <a:txBody>
                    <a:bodyPr/>
                    <a:lstStyle/>
                    <a:p>
                      <a:pPr marL="0" marR="0" lvl="0" indent="0" algn="l" defTabSz="914209" rtl="0" eaLnBrk="1" fontAlgn="auto" latinLnBrk="0" hangingPunct="1">
                        <a:lnSpc>
                          <a:spcPct val="100000"/>
                        </a:lnSpc>
                        <a:spcBef>
                          <a:spcPts val="0"/>
                        </a:spcBef>
                        <a:spcAft>
                          <a:spcPts val="0"/>
                        </a:spcAft>
                        <a:buClrTx/>
                        <a:buSzTx/>
                        <a:buFontTx/>
                        <a:buNone/>
                        <a:tabLst/>
                        <a:defRPr/>
                      </a:pPr>
                      <a:r>
                        <a:rPr lang="en-GB" sz="2000" b="1" dirty="0"/>
                        <a:t>Is the Solution Viable – capable of working successfully;</a:t>
                      </a:r>
                      <a:r>
                        <a:rPr lang="en-US" sz="2000" b="1" baseline="0" dirty="0"/>
                        <a:t> achievable; </a:t>
                      </a:r>
                      <a:r>
                        <a:rPr lang="en-US" sz="2000" b="1" dirty="0"/>
                        <a:t>within reason</a:t>
                      </a:r>
                      <a:endParaRPr lang="en-GB" sz="2000" b="1" dirty="0">
                        <a:solidFill>
                          <a:schemeClr val="tx1"/>
                        </a:solidFill>
                      </a:endParaRPr>
                    </a:p>
                  </a:txBody>
                  <a:tcPr/>
                </a:tc>
                <a:extLst>
                  <a:ext uri="{0D108BD9-81ED-4DB2-BD59-A6C34878D82A}">
                    <a16:rowId xmlns:a16="http://schemas.microsoft.com/office/drawing/2014/main" val="10004"/>
                  </a:ext>
                </a:extLst>
              </a:tr>
              <a:tr h="834133">
                <a:tc>
                  <a:txBody>
                    <a:bodyPr/>
                    <a:lstStyle/>
                    <a:p>
                      <a:pPr marL="0" marR="0" lvl="0" indent="0" algn="l" defTabSz="914209" rtl="0" eaLnBrk="1" fontAlgn="auto" latinLnBrk="0" hangingPunct="1">
                        <a:lnSpc>
                          <a:spcPct val="100000"/>
                        </a:lnSpc>
                        <a:spcBef>
                          <a:spcPts val="0"/>
                        </a:spcBef>
                        <a:spcAft>
                          <a:spcPts val="0"/>
                        </a:spcAft>
                        <a:buClrTx/>
                        <a:buSzTx/>
                        <a:buFontTx/>
                        <a:buNone/>
                        <a:tabLst/>
                        <a:defRPr/>
                      </a:pPr>
                      <a:r>
                        <a:rPr lang="en-GB" sz="2000" b="1" dirty="0"/>
                        <a:t>Is the Solution Desirable - </a:t>
                      </a:r>
                      <a:r>
                        <a:rPr lang="en-US" sz="2000" b="1" dirty="0"/>
                        <a:t>wished for as being an attractive, useful, or necessary</a:t>
                      </a:r>
                      <a:endParaRPr lang="en-GB" sz="2000" b="1" dirty="0">
                        <a:solidFill>
                          <a:schemeClr val="tx1"/>
                        </a:solidFill>
                      </a:endParaRPr>
                    </a:p>
                  </a:txBody>
                  <a:tcPr/>
                </a:tc>
                <a:extLst>
                  <a:ext uri="{0D108BD9-81ED-4DB2-BD59-A6C34878D82A}">
                    <a16:rowId xmlns:a16="http://schemas.microsoft.com/office/drawing/2014/main" val="10005"/>
                  </a:ext>
                </a:extLst>
              </a:tr>
              <a:tr h="722713">
                <a:tc>
                  <a:txBody>
                    <a:bodyPr/>
                    <a:lstStyle/>
                    <a:p>
                      <a:pPr marL="0" marR="0" lvl="0" indent="0" algn="l" defTabSz="914209" rtl="0" eaLnBrk="1" fontAlgn="auto" latinLnBrk="0" hangingPunct="1">
                        <a:lnSpc>
                          <a:spcPct val="100000"/>
                        </a:lnSpc>
                        <a:spcBef>
                          <a:spcPts val="0"/>
                        </a:spcBef>
                        <a:spcAft>
                          <a:spcPts val="0"/>
                        </a:spcAft>
                        <a:buClrTx/>
                        <a:buSzTx/>
                        <a:buFontTx/>
                        <a:buNone/>
                        <a:tabLst/>
                        <a:defRPr/>
                      </a:pPr>
                      <a:r>
                        <a:rPr lang="en-GB" sz="2000" b="1" kern="1200" dirty="0"/>
                        <a:t>Overall Presentation and Wow Factor – presentation skills, pitch style…. Judges professional discretion</a:t>
                      </a:r>
                      <a:endParaRPr lang="en-GB" sz="2000" b="1" kern="1200" dirty="0">
                        <a:solidFill>
                          <a:schemeClr val="tx1"/>
                        </a:solidFill>
                        <a:latin typeface="+mn-lt"/>
                        <a:ea typeface="+mn-ea"/>
                        <a:cs typeface="+mn-cs"/>
                      </a:endParaRPr>
                    </a:p>
                  </a:txBody>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3937556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cstate="hq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2" name="Parallelogram 11"/>
          <p:cNvSpPr/>
          <p:nvPr/>
        </p:nvSpPr>
        <p:spPr>
          <a:xfrm>
            <a:off x="-412685" y="2827232"/>
            <a:ext cx="3969649" cy="967562"/>
          </a:xfrm>
          <a:prstGeom prst="parallelogram">
            <a:avLst>
              <a:gd name="adj" fmla="val 36579"/>
            </a:avLst>
          </a:prstGeom>
          <a:blipFill dpi="0" rotWithShape="1">
            <a:blip r:embed="rId4" cstate="screen">
              <a:alphaModFix amt="85000"/>
              <a:extLst>
                <a:ext uri="{28A0092B-C50C-407E-A947-70E740481C1C}">
                  <a14:useLocalDpi xmlns:a14="http://schemas.microsoft.com/office/drawing/2010/main"/>
                </a:ext>
              </a:extLst>
            </a:blip>
            <a:srcRect/>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lnSpc>
                <a:spcPct val="90000"/>
              </a:lnSpc>
            </a:pPr>
            <a:endParaRPr lang="en-US" sz="1800" dirty="0">
              <a:solidFill>
                <a:srgbClr val="FFFFFF"/>
              </a:solidFill>
            </a:endParaRPr>
          </a:p>
        </p:txBody>
      </p:sp>
      <p:sp>
        <p:nvSpPr>
          <p:cNvPr id="13" name="TextBox 12"/>
          <p:cNvSpPr txBox="1"/>
          <p:nvPr/>
        </p:nvSpPr>
        <p:spPr>
          <a:xfrm>
            <a:off x="532083" y="2870303"/>
            <a:ext cx="2286000" cy="882501"/>
          </a:xfrm>
          <a:prstGeom prst="rect">
            <a:avLst/>
          </a:prstGeom>
          <a:noFill/>
        </p:spPr>
        <p:txBody>
          <a:bodyPr wrap="square" lIns="0" tIns="0" rIns="0" bIns="0" rtlCol="0" anchor="ctr" anchorCtr="0">
            <a:noAutofit/>
          </a:bodyPr>
          <a:lstStyle/>
          <a:p>
            <a:pPr algn="ctr" defTabSz="914400">
              <a:spcAft>
                <a:spcPts val="300"/>
              </a:spcAft>
            </a:pPr>
            <a:r>
              <a:rPr lang="en-US" sz="4400" dirty="0">
                <a:solidFill>
                  <a:srgbClr val="FFFFFF">
                    <a:alpha val="90000"/>
                  </a:srgbClr>
                </a:solidFill>
                <a:ea typeface="Calibri" charset="0"/>
                <a:cs typeface="Calibri" charset="0"/>
              </a:rPr>
              <a:t>Pitch</a:t>
            </a:r>
            <a:endParaRPr lang="en-US" sz="4400" b="1" dirty="0">
              <a:solidFill>
                <a:srgbClr val="FFFFFF"/>
              </a:solidFill>
              <a:ea typeface="Calibri" charset="0"/>
              <a:cs typeface="Calibri" charset="0"/>
            </a:endParaRPr>
          </a:p>
        </p:txBody>
      </p:sp>
      <p:sp>
        <p:nvSpPr>
          <p:cNvPr id="2" name="TextBox 1"/>
          <p:cNvSpPr txBox="1"/>
          <p:nvPr/>
        </p:nvSpPr>
        <p:spPr>
          <a:xfrm>
            <a:off x="14072279" y="6092186"/>
            <a:ext cx="914400" cy="914400"/>
          </a:xfrm>
          <a:prstGeom prst="rect">
            <a:avLst/>
          </a:prstGeom>
          <a:noFill/>
        </p:spPr>
        <p:txBody>
          <a:bodyPr wrap="none" lIns="0" tIns="0" rIns="0" bIns="0" rtlCol="0">
            <a:noAutofit/>
          </a:bodyPr>
          <a:lstStyle/>
          <a:p>
            <a:pPr defTabSz="914400">
              <a:lnSpc>
                <a:spcPct val="90000"/>
              </a:lnSpc>
            </a:pPr>
            <a:endParaRPr lang="en-US" sz="1800" dirty="0">
              <a:solidFill>
                <a:srgbClr val="5F5F5F"/>
              </a:solidFill>
            </a:endParaRPr>
          </a:p>
        </p:txBody>
      </p:sp>
      <p:sp>
        <p:nvSpPr>
          <p:cNvPr id="3" name="TextBox 2"/>
          <p:cNvSpPr txBox="1"/>
          <p:nvPr/>
        </p:nvSpPr>
        <p:spPr>
          <a:xfrm>
            <a:off x="9641305" y="689811"/>
            <a:ext cx="914400" cy="914400"/>
          </a:xfrm>
          <a:prstGeom prst="rect">
            <a:avLst/>
          </a:prstGeom>
          <a:noFill/>
        </p:spPr>
        <p:txBody>
          <a:bodyPr wrap="none" lIns="0" tIns="0" rIns="0" bIns="0" rtlCol="0">
            <a:noAutofit/>
          </a:bodyPr>
          <a:lstStyle/>
          <a:p>
            <a:pPr defTabSz="914400">
              <a:lnSpc>
                <a:spcPct val="90000"/>
              </a:lnSpc>
            </a:pPr>
            <a:endParaRPr lang="en-US" sz="1800" dirty="0">
              <a:solidFill>
                <a:srgbClr val="5F5F5F"/>
              </a:solidFill>
            </a:endParaRPr>
          </a:p>
        </p:txBody>
      </p:sp>
      <p:sp>
        <p:nvSpPr>
          <p:cNvPr id="8" name="TextBox 7"/>
          <p:cNvSpPr txBox="1"/>
          <p:nvPr/>
        </p:nvSpPr>
        <p:spPr bwMode="gray">
          <a:xfrm>
            <a:off x="6216080" y="1803123"/>
            <a:ext cx="5873530" cy="4627967"/>
          </a:xfrm>
          <a:prstGeom prst="rect">
            <a:avLst/>
          </a:prstGeom>
          <a:noFill/>
        </p:spPr>
        <p:txBody>
          <a:bodyPr wrap="square" lIns="0" tIns="0" rIns="0" bIns="0" rtlCol="0" anchor="t" anchorCtr="0">
            <a:noAutofit/>
          </a:bodyPr>
          <a:lstStyle/>
          <a:p>
            <a:pPr marL="228600" indent="-228600" defTabSz="914209">
              <a:spcBef>
                <a:spcPts val="1200"/>
              </a:spcBef>
              <a:spcAft>
                <a:spcPts val="600"/>
              </a:spcAft>
              <a:buFont typeface="Arial"/>
              <a:buChar char="•"/>
            </a:pPr>
            <a:r>
              <a:rPr lang="en-US" sz="2400" dirty="0">
                <a:solidFill>
                  <a:srgbClr val="FFFFFF"/>
                </a:solidFill>
                <a:latin typeface="Calibri" charset="0"/>
                <a:ea typeface="Calibri" charset="0"/>
                <a:cs typeface="Calibri" charset="0"/>
              </a:rPr>
              <a:t>Create your Sales Pitch </a:t>
            </a:r>
          </a:p>
          <a:p>
            <a:pPr marL="228600" indent="-228600" defTabSz="914209">
              <a:spcBef>
                <a:spcPts val="1200"/>
              </a:spcBef>
              <a:spcAft>
                <a:spcPts val="600"/>
              </a:spcAft>
              <a:buFont typeface="Arial"/>
              <a:buChar char="•"/>
            </a:pPr>
            <a:endParaRPr lang="en-US" sz="2400" dirty="0">
              <a:solidFill>
                <a:srgbClr val="FFFFFF"/>
              </a:solidFill>
              <a:latin typeface="Calibri" charset="0"/>
              <a:ea typeface="Calibri" charset="0"/>
              <a:cs typeface="Calibri" charset="0"/>
            </a:endParaRPr>
          </a:p>
          <a:p>
            <a:pPr marL="228600" indent="-228600" defTabSz="914209">
              <a:spcBef>
                <a:spcPts val="1200"/>
              </a:spcBef>
              <a:spcAft>
                <a:spcPts val="600"/>
              </a:spcAft>
              <a:buFont typeface="Arial"/>
              <a:buChar char="•"/>
            </a:pPr>
            <a:r>
              <a:rPr lang="en-US" sz="2400" dirty="0">
                <a:solidFill>
                  <a:srgbClr val="FFFFFF"/>
                </a:solidFill>
                <a:latin typeface="Calibri" charset="0"/>
                <a:ea typeface="Calibri" charset="0"/>
                <a:cs typeface="Calibri" charset="0"/>
              </a:rPr>
              <a:t>Win Theme and Value Statements</a:t>
            </a:r>
          </a:p>
          <a:p>
            <a:pPr marL="228600" indent="-228600" defTabSz="914209">
              <a:spcBef>
                <a:spcPts val="1200"/>
              </a:spcBef>
              <a:spcAft>
                <a:spcPts val="600"/>
              </a:spcAft>
              <a:buFont typeface="Arial"/>
              <a:buChar char="•"/>
            </a:pPr>
            <a:endParaRPr lang="en-US" sz="2400" dirty="0">
              <a:solidFill>
                <a:srgbClr val="FFFFFF"/>
              </a:solidFill>
              <a:latin typeface="Calibri" charset="0"/>
              <a:ea typeface="Calibri" charset="0"/>
              <a:cs typeface="Calibri" charset="0"/>
            </a:endParaRPr>
          </a:p>
          <a:p>
            <a:pPr marL="228600" indent="-228600">
              <a:spcBef>
                <a:spcPts val="1200"/>
              </a:spcBef>
              <a:spcAft>
                <a:spcPts val="600"/>
              </a:spcAft>
              <a:buFont typeface="Arial"/>
              <a:buChar char="•"/>
            </a:pPr>
            <a:r>
              <a:rPr lang="en-US" sz="2400" dirty="0">
                <a:solidFill>
                  <a:srgbClr val="FFFFFF"/>
                </a:solidFill>
                <a:latin typeface="Calibri" charset="0"/>
                <a:ea typeface="Calibri" charset="0"/>
                <a:cs typeface="Calibri" charset="0"/>
              </a:rPr>
              <a:t>Choose a Presentation Style</a:t>
            </a:r>
          </a:p>
          <a:p>
            <a:pPr marL="228600" indent="-228600">
              <a:spcBef>
                <a:spcPts val="1200"/>
              </a:spcBef>
              <a:spcAft>
                <a:spcPts val="600"/>
              </a:spcAft>
              <a:buFont typeface="Arial"/>
              <a:buChar char="•"/>
            </a:pPr>
            <a:endParaRPr lang="en-US" sz="2400" dirty="0">
              <a:solidFill>
                <a:srgbClr val="FFFFFF"/>
              </a:solidFill>
              <a:latin typeface="Calibri" charset="0"/>
              <a:ea typeface="Calibri" charset="0"/>
              <a:cs typeface="Calibri" charset="0"/>
            </a:endParaRPr>
          </a:p>
          <a:p>
            <a:pPr>
              <a:spcBef>
                <a:spcPts val="1200"/>
              </a:spcBef>
              <a:spcAft>
                <a:spcPts val="600"/>
              </a:spcAft>
            </a:pPr>
            <a:r>
              <a:rPr lang="en-US" sz="3600" dirty="0">
                <a:solidFill>
                  <a:srgbClr val="FFFFFF"/>
                </a:solidFill>
                <a:latin typeface="Calibri" charset="0"/>
                <a:ea typeface="Calibri" charset="0"/>
                <a:cs typeface="Calibri" charset="0"/>
              </a:rPr>
              <a:t>#dragonsden  </a:t>
            </a:r>
          </a:p>
        </p:txBody>
      </p:sp>
    </p:spTree>
    <p:extLst>
      <p:ext uri="{BB962C8B-B14F-4D97-AF65-F5344CB8AC3E}">
        <p14:creationId xmlns:p14="http://schemas.microsoft.com/office/powerpoint/2010/main" val="2514561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5"/>
          <p:cNvSpPr txBox="1">
            <a:spLocks/>
          </p:cNvSpPr>
          <p:nvPr/>
        </p:nvSpPr>
        <p:spPr>
          <a:xfrm>
            <a:off x="494061" y="1159373"/>
            <a:ext cx="11900836" cy="5508622"/>
          </a:xfrm>
          <a:prstGeom prst="rect">
            <a:avLst/>
          </a:prstGeom>
        </p:spPr>
        <p:txBody>
          <a:bodyPr lIns="91432" tIns="45717" rIns="91432" bIns="45717"/>
          <a:lstStyle/>
          <a:p>
            <a:r>
              <a:rPr lang="en-GB" sz="4000" dirty="0"/>
              <a:t>Every Pitch Must Contain: </a:t>
            </a:r>
          </a:p>
          <a:p>
            <a:pPr marL="628551" lvl="1" indent="-171450">
              <a:lnSpc>
                <a:spcPct val="150000"/>
              </a:lnSpc>
              <a:buClr>
                <a:srgbClr val="C00000"/>
              </a:buClr>
              <a:buFont typeface="Arial" panose="020B0604020202020204" pitchFamily="34" charset="0"/>
              <a:buChar char="•"/>
            </a:pPr>
            <a:r>
              <a:rPr lang="en-GB" sz="3200" dirty="0"/>
              <a:t>Who your Target Persona Is: End User </a:t>
            </a:r>
          </a:p>
          <a:p>
            <a:pPr marL="628551" lvl="1" indent="-171450">
              <a:lnSpc>
                <a:spcPct val="150000"/>
              </a:lnSpc>
              <a:buClr>
                <a:srgbClr val="C00000"/>
              </a:buClr>
              <a:buFont typeface="Arial" panose="020B0604020202020204" pitchFamily="34" charset="0"/>
              <a:buChar char="•"/>
            </a:pPr>
            <a:r>
              <a:rPr lang="en-GB" sz="3200" dirty="0"/>
              <a:t>What Challenge the persona is facing (Your Mission and Challenge) </a:t>
            </a:r>
          </a:p>
          <a:p>
            <a:pPr marL="628551" lvl="1" indent="-171450">
              <a:lnSpc>
                <a:spcPct val="150000"/>
              </a:lnSpc>
              <a:buClr>
                <a:srgbClr val="C00000"/>
              </a:buClr>
              <a:buFont typeface="Arial" panose="020B0604020202020204" pitchFamily="34" charset="0"/>
              <a:buChar char="•"/>
            </a:pPr>
            <a:r>
              <a:rPr lang="en-GB" sz="3200" dirty="0"/>
              <a:t>The New Experience</a:t>
            </a:r>
          </a:p>
          <a:p>
            <a:pPr marL="628551" lvl="1" indent="-171450">
              <a:lnSpc>
                <a:spcPct val="150000"/>
              </a:lnSpc>
              <a:buClr>
                <a:srgbClr val="C00000"/>
              </a:buClr>
              <a:buFont typeface="Arial" panose="020B0604020202020204" pitchFamily="34" charset="0"/>
              <a:buChar char="•"/>
            </a:pPr>
            <a:r>
              <a:rPr lang="en-GB" sz="3200" dirty="0"/>
              <a:t>How/What Technology enables this experience</a:t>
            </a:r>
          </a:p>
          <a:p>
            <a:pPr marL="628551" lvl="1" indent="-171450">
              <a:lnSpc>
                <a:spcPct val="150000"/>
              </a:lnSpc>
              <a:buClr>
                <a:srgbClr val="C00000"/>
              </a:buClr>
              <a:buFont typeface="Arial" panose="020B0604020202020204" pitchFamily="34" charset="0"/>
              <a:buChar char="•"/>
            </a:pPr>
            <a:r>
              <a:rPr lang="en-GB" sz="3200" dirty="0"/>
              <a:t>The Impact or Result, The Benefit your solution brings (To your End User &amp; To the Princes Trust) </a:t>
            </a:r>
          </a:p>
          <a:p>
            <a:pPr marL="171450" indent="-171450">
              <a:buFont typeface="Arial" panose="020B0604020202020204" pitchFamily="34" charset="0"/>
              <a:buChar char="•"/>
            </a:pPr>
            <a:endParaRPr lang="en-GB" sz="4000" dirty="0"/>
          </a:p>
          <a:p>
            <a:endParaRPr lang="en-GB" sz="4000" dirty="0"/>
          </a:p>
          <a:p>
            <a:pPr>
              <a:lnSpc>
                <a:spcPct val="90000"/>
              </a:lnSpc>
              <a:spcBef>
                <a:spcPct val="0"/>
              </a:spcBef>
            </a:pPr>
            <a:r>
              <a:rPr lang="en-GB" sz="4000" dirty="0">
                <a:solidFill>
                  <a:srgbClr val="47BDEF"/>
                </a:solidFill>
                <a:latin typeface="+mj-lt"/>
                <a:ea typeface="+mj-ea"/>
                <a:cs typeface="+mj-cs"/>
              </a:rPr>
              <a:t> </a:t>
            </a:r>
            <a:endParaRPr lang="ro-RO" sz="4000" dirty="0" err="1">
              <a:solidFill>
                <a:srgbClr val="47BDEF"/>
              </a:solidFill>
              <a:latin typeface="+mj-lt"/>
              <a:ea typeface="+mj-ea"/>
              <a:cs typeface="+mj-cs"/>
            </a:endParaRPr>
          </a:p>
        </p:txBody>
      </p:sp>
      <p:sp>
        <p:nvSpPr>
          <p:cNvPr id="5" name="Title 8"/>
          <p:cNvSpPr txBox="1">
            <a:spLocks/>
          </p:cNvSpPr>
          <p:nvPr/>
        </p:nvSpPr>
        <p:spPr>
          <a:xfrm>
            <a:off x="494061" y="334016"/>
            <a:ext cx="8123119" cy="1143000"/>
          </a:xfrm>
          <a:prstGeom prst="rect">
            <a:avLst/>
          </a:prstGeom>
        </p:spPr>
        <p:txBody>
          <a:bodyPr vert="horz" lIns="91420" tIns="45711" rIns="91420" bIns="45711" rtlCol="0" anchor="t">
            <a:normAutofit/>
          </a:bodyPr>
          <a:lstStyle>
            <a:lvl1pPr algn="l" defTabSz="914400" rtl="0" eaLnBrk="1" latinLnBrk="0" hangingPunct="1">
              <a:spcBef>
                <a:spcPct val="0"/>
              </a:spcBef>
              <a:buNone/>
              <a:defRPr sz="4400" b="1" kern="1200">
                <a:solidFill>
                  <a:schemeClr val="tx1"/>
                </a:solidFill>
                <a:latin typeface="Helvetica Neue"/>
                <a:ea typeface="+mj-ea"/>
                <a:cs typeface="+mj-cs"/>
              </a:defRPr>
            </a:lvl1pPr>
          </a:lstStyle>
          <a:p>
            <a:pPr defTabSz="914209">
              <a:defRPr/>
            </a:pPr>
            <a:r>
              <a:rPr lang="en-US" sz="3600" spc="71" dirty="0">
                <a:solidFill>
                  <a:schemeClr val="accent4"/>
                </a:solidFill>
                <a:latin typeface="+mj-lt"/>
                <a:ea typeface=""/>
                <a:cs typeface=""/>
              </a:rPr>
              <a:t>PITCH</a:t>
            </a:r>
          </a:p>
        </p:txBody>
      </p:sp>
    </p:spTree>
    <p:extLst>
      <p:ext uri="{BB962C8B-B14F-4D97-AF65-F5344CB8AC3E}">
        <p14:creationId xmlns:p14="http://schemas.microsoft.com/office/powerpoint/2010/main" val="510536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5">
            <a:extLst>
              <a:ext uri="{FF2B5EF4-FFF2-40B4-BE49-F238E27FC236}">
                <a16:creationId xmlns:a16="http://schemas.microsoft.com/office/drawing/2014/main" id="{037E1E48-3B89-4FA9-B7D8-E75A5F8326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23366" y="53599"/>
            <a:ext cx="7690539" cy="6768776"/>
          </a:xfrm>
          <a:prstGeom prst="rect">
            <a:avLst/>
          </a:prstGeom>
        </p:spPr>
      </p:pic>
    </p:spTree>
    <p:extLst>
      <p:ext uri="{BB962C8B-B14F-4D97-AF65-F5344CB8AC3E}">
        <p14:creationId xmlns:p14="http://schemas.microsoft.com/office/powerpoint/2010/main" val="2248684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dirty="0"/>
          </a:p>
        </p:txBody>
      </p:sp>
      <p:pic>
        <p:nvPicPr>
          <p:cNvPr id="4" name="Picture 3"/>
          <p:cNvPicPr>
            <a:picLocks noChangeAspect="1"/>
          </p:cNvPicPr>
          <p:nvPr/>
        </p:nvPicPr>
        <p:blipFill rotWithShape="1">
          <a:blip r:embed="rId3"/>
          <a:srcRect t="9809"/>
          <a:stretch/>
        </p:blipFill>
        <p:spPr>
          <a:xfrm>
            <a:off x="-599090" y="0"/>
            <a:ext cx="13514373" cy="6858000"/>
          </a:xfrm>
          <a:prstGeom prst="rect">
            <a:avLst/>
          </a:prstGeom>
        </p:spPr>
      </p:pic>
    </p:spTree>
    <p:extLst>
      <p:ext uri="{BB962C8B-B14F-4D97-AF65-F5344CB8AC3E}">
        <p14:creationId xmlns:p14="http://schemas.microsoft.com/office/powerpoint/2010/main" val="4780193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9364F9-122E-456B-8008-2C3785F48729}"/>
              </a:ext>
            </a:extLst>
          </p:cNvPr>
          <p:cNvSpPr>
            <a:spLocks noGrp="1"/>
          </p:cNvSpPr>
          <p:nvPr>
            <p:ph type="title"/>
          </p:nvPr>
        </p:nvSpPr>
        <p:spPr/>
        <p:txBody>
          <a:bodyPr/>
          <a:lstStyle/>
          <a:p>
            <a:endParaRPr lang="en-GB"/>
          </a:p>
        </p:txBody>
      </p:sp>
      <p:pic>
        <p:nvPicPr>
          <p:cNvPr id="3" name="Picture 2">
            <a:extLst>
              <a:ext uri="{FF2B5EF4-FFF2-40B4-BE49-F238E27FC236}">
                <a16:creationId xmlns:a16="http://schemas.microsoft.com/office/drawing/2014/main" id="{6B8A1C9B-7AC9-4CA5-92AF-4CE83757FB3E}"/>
              </a:ext>
            </a:extLst>
          </p:cNvPr>
          <p:cNvPicPr>
            <a:picLocks noChangeAspect="1"/>
          </p:cNvPicPr>
          <p:nvPr/>
        </p:nvPicPr>
        <p:blipFill>
          <a:blip r:embed="rId2"/>
          <a:stretch>
            <a:fillRect/>
          </a:stretch>
        </p:blipFill>
        <p:spPr>
          <a:xfrm>
            <a:off x="1" y="0"/>
            <a:ext cx="12188825" cy="4999409"/>
          </a:xfrm>
          <a:prstGeom prst="rect">
            <a:avLst/>
          </a:prstGeom>
        </p:spPr>
      </p:pic>
      <p:sp>
        <p:nvSpPr>
          <p:cNvPr id="4" name="TextBox 3">
            <a:extLst>
              <a:ext uri="{FF2B5EF4-FFF2-40B4-BE49-F238E27FC236}">
                <a16:creationId xmlns:a16="http://schemas.microsoft.com/office/drawing/2014/main" id="{76B5ABCD-B364-49F8-A2D0-6FA222F75F8E}"/>
              </a:ext>
            </a:extLst>
          </p:cNvPr>
          <p:cNvSpPr txBox="1"/>
          <p:nvPr/>
        </p:nvSpPr>
        <p:spPr>
          <a:xfrm>
            <a:off x="2719449" y="5533901"/>
            <a:ext cx="7588333" cy="523220"/>
          </a:xfrm>
          <a:prstGeom prst="rect">
            <a:avLst/>
          </a:prstGeom>
          <a:noFill/>
        </p:spPr>
        <p:txBody>
          <a:bodyPr wrap="square" rtlCol="0">
            <a:spAutoFit/>
          </a:bodyPr>
          <a:lstStyle/>
          <a:p>
            <a:r>
              <a:rPr lang="en-GB" sz="2800" b="1" dirty="0"/>
              <a:t>Replace Oracle with your Solution/Innovation </a:t>
            </a:r>
          </a:p>
        </p:txBody>
      </p:sp>
    </p:spTree>
    <p:extLst>
      <p:ext uri="{BB962C8B-B14F-4D97-AF65-F5344CB8AC3E}">
        <p14:creationId xmlns:p14="http://schemas.microsoft.com/office/powerpoint/2010/main" val="13892612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BF94F-736C-4CBD-B776-E5AE7C9035F9}"/>
              </a:ext>
            </a:extLst>
          </p:cNvPr>
          <p:cNvSpPr>
            <a:spLocks noGrp="1"/>
          </p:cNvSpPr>
          <p:nvPr>
            <p:ph type="title"/>
          </p:nvPr>
        </p:nvSpPr>
        <p:spPr/>
        <p:txBody>
          <a:bodyPr/>
          <a:lstStyle/>
          <a:p>
            <a:endParaRPr lang="en-GB"/>
          </a:p>
        </p:txBody>
      </p:sp>
      <p:pic>
        <p:nvPicPr>
          <p:cNvPr id="3" name="Picture 2">
            <a:extLst>
              <a:ext uri="{FF2B5EF4-FFF2-40B4-BE49-F238E27FC236}">
                <a16:creationId xmlns:a16="http://schemas.microsoft.com/office/drawing/2014/main" id="{FC3EA496-F042-4855-A78C-E7695FAC6116}"/>
              </a:ext>
            </a:extLst>
          </p:cNvPr>
          <p:cNvPicPr>
            <a:picLocks noChangeAspect="1"/>
          </p:cNvPicPr>
          <p:nvPr/>
        </p:nvPicPr>
        <p:blipFill>
          <a:blip r:embed="rId3"/>
          <a:stretch>
            <a:fillRect/>
          </a:stretch>
        </p:blipFill>
        <p:spPr>
          <a:xfrm>
            <a:off x="-23752" y="28017"/>
            <a:ext cx="12188825" cy="5044425"/>
          </a:xfrm>
          <a:prstGeom prst="rect">
            <a:avLst/>
          </a:prstGeom>
        </p:spPr>
      </p:pic>
      <p:sp>
        <p:nvSpPr>
          <p:cNvPr id="4" name="TextBox 3">
            <a:extLst>
              <a:ext uri="{FF2B5EF4-FFF2-40B4-BE49-F238E27FC236}">
                <a16:creationId xmlns:a16="http://schemas.microsoft.com/office/drawing/2014/main" id="{C8E351DE-EF6D-45A2-9A56-B88511E20E11}"/>
              </a:ext>
            </a:extLst>
          </p:cNvPr>
          <p:cNvSpPr txBox="1"/>
          <p:nvPr/>
        </p:nvSpPr>
        <p:spPr>
          <a:xfrm>
            <a:off x="2719449" y="5533901"/>
            <a:ext cx="7588333" cy="523220"/>
          </a:xfrm>
          <a:prstGeom prst="rect">
            <a:avLst/>
          </a:prstGeom>
          <a:noFill/>
        </p:spPr>
        <p:txBody>
          <a:bodyPr wrap="square" rtlCol="0">
            <a:spAutoFit/>
          </a:bodyPr>
          <a:lstStyle/>
          <a:p>
            <a:r>
              <a:rPr lang="en-GB" sz="2800" b="1" dirty="0"/>
              <a:t>Replace Oracle with your Solution/Innovation </a:t>
            </a:r>
          </a:p>
        </p:txBody>
      </p:sp>
    </p:spTree>
    <p:extLst>
      <p:ext uri="{BB962C8B-B14F-4D97-AF65-F5344CB8AC3E}">
        <p14:creationId xmlns:p14="http://schemas.microsoft.com/office/powerpoint/2010/main" val="958217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cstate="hq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2" name="Parallelogram 11"/>
          <p:cNvSpPr/>
          <p:nvPr/>
        </p:nvSpPr>
        <p:spPr>
          <a:xfrm>
            <a:off x="549215" y="2827232"/>
            <a:ext cx="3969649" cy="967562"/>
          </a:xfrm>
          <a:prstGeom prst="parallelogram">
            <a:avLst>
              <a:gd name="adj" fmla="val 36579"/>
            </a:avLst>
          </a:prstGeom>
          <a:blipFill dpi="0" rotWithShape="1">
            <a:blip r:embed="rId4" cstate="screen">
              <a:alphaModFix amt="85000"/>
              <a:extLst>
                <a:ext uri="{28A0092B-C50C-407E-A947-70E740481C1C}">
                  <a14:useLocalDpi xmlns:a14="http://schemas.microsoft.com/office/drawing/2010/main"/>
                </a:ext>
              </a:extLst>
            </a:blip>
            <a:srcRect/>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13" name="TextBox 12"/>
          <p:cNvSpPr txBox="1"/>
          <p:nvPr/>
        </p:nvSpPr>
        <p:spPr>
          <a:xfrm>
            <a:off x="1493983" y="2870303"/>
            <a:ext cx="2286000" cy="882501"/>
          </a:xfrm>
          <a:prstGeom prst="rect">
            <a:avLst/>
          </a:prstGeom>
          <a:noFill/>
        </p:spPr>
        <p:txBody>
          <a:bodyPr wrap="square" lIns="0" tIns="0" rIns="0" bIns="0" rtlCol="0" anchor="ctr" anchorCtr="0">
            <a:noAutofit/>
          </a:bodyPr>
          <a:lstStyle/>
          <a:p>
            <a:pPr marL="0" marR="0" lvl="0" indent="0" algn="ctr" defTabSz="914400" rtl="0" eaLnBrk="1" fontAlgn="auto" latinLnBrk="0" hangingPunct="1">
              <a:lnSpc>
                <a:spcPct val="100000"/>
              </a:lnSpc>
              <a:spcBef>
                <a:spcPts val="0"/>
              </a:spcBef>
              <a:spcAft>
                <a:spcPts val="300"/>
              </a:spcAft>
              <a:buClrTx/>
              <a:buSzTx/>
              <a:buFontTx/>
              <a:buNone/>
              <a:tabLst/>
              <a:defRPr/>
            </a:pPr>
            <a:r>
              <a:rPr lang="en-US" sz="4400" dirty="0">
                <a:solidFill>
                  <a:srgbClr val="FFFFFF">
                    <a:alpha val="90000"/>
                  </a:srgbClr>
                </a:solidFill>
                <a:latin typeface="Calibri"/>
                <a:ea typeface="Calibri" charset="0"/>
                <a:cs typeface="Calibri" charset="0"/>
              </a:rPr>
              <a:t>DEMO</a:t>
            </a:r>
            <a:endParaRPr kumimoji="0" lang="en-US" sz="4400" b="1" i="0" u="none" strike="noStrike" kern="1200" cap="none" spc="0" normalizeH="0" baseline="0" noProof="0" dirty="0">
              <a:ln>
                <a:noFill/>
              </a:ln>
              <a:solidFill>
                <a:srgbClr val="FFFFFF"/>
              </a:solidFill>
              <a:effectLst/>
              <a:uLnTx/>
              <a:uFillTx/>
              <a:latin typeface="Calibri"/>
              <a:ea typeface="Calibri" charset="0"/>
              <a:cs typeface="Calibri" charset="0"/>
            </a:endParaRPr>
          </a:p>
        </p:txBody>
      </p:sp>
      <p:sp>
        <p:nvSpPr>
          <p:cNvPr id="2" name="TextBox 1"/>
          <p:cNvSpPr txBox="1"/>
          <p:nvPr/>
        </p:nvSpPr>
        <p:spPr>
          <a:xfrm>
            <a:off x="14072279" y="6092186"/>
            <a:ext cx="914400" cy="914400"/>
          </a:xfrm>
          <a:prstGeom prst="rect">
            <a:avLst/>
          </a:prstGeom>
          <a:noFill/>
        </p:spPr>
        <p:txBody>
          <a:bodyPr wrap="non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F5F5F"/>
              </a:solidFill>
              <a:effectLst/>
              <a:uLnTx/>
              <a:uFillTx/>
              <a:latin typeface="Calibri"/>
              <a:ea typeface="+mn-ea"/>
              <a:cs typeface="+mn-cs"/>
            </a:endParaRPr>
          </a:p>
        </p:txBody>
      </p:sp>
      <p:sp>
        <p:nvSpPr>
          <p:cNvPr id="3" name="TextBox 2"/>
          <p:cNvSpPr txBox="1"/>
          <p:nvPr/>
        </p:nvSpPr>
        <p:spPr>
          <a:xfrm>
            <a:off x="9641305" y="689811"/>
            <a:ext cx="914400" cy="914400"/>
          </a:xfrm>
          <a:prstGeom prst="rect">
            <a:avLst/>
          </a:prstGeom>
          <a:noFill/>
        </p:spPr>
        <p:txBody>
          <a:bodyPr wrap="non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F5F5F"/>
              </a:solidFill>
              <a:effectLst/>
              <a:uLnTx/>
              <a:uFillTx/>
              <a:latin typeface="Calibri"/>
              <a:ea typeface="+mn-ea"/>
              <a:cs typeface="+mn-cs"/>
            </a:endParaRPr>
          </a:p>
        </p:txBody>
      </p:sp>
      <p:sp>
        <p:nvSpPr>
          <p:cNvPr id="8" name="TextBox 7"/>
          <p:cNvSpPr txBox="1"/>
          <p:nvPr/>
        </p:nvSpPr>
        <p:spPr bwMode="gray">
          <a:xfrm>
            <a:off x="6216080" y="1803123"/>
            <a:ext cx="5873530" cy="4627967"/>
          </a:xfrm>
          <a:prstGeom prst="rect">
            <a:avLst/>
          </a:prstGeom>
          <a:noFill/>
        </p:spPr>
        <p:txBody>
          <a:bodyPr wrap="square" lIns="0" tIns="0" rIns="0" bIns="0" rtlCol="0" anchor="t" anchorCtr="0">
            <a:noAutofit/>
          </a:bodyPr>
          <a:lstStyle/>
          <a:p>
            <a:r>
              <a:rPr lang="en-US" sz="3200" dirty="0">
                <a:solidFill>
                  <a:srgbClr val="FFFFFF"/>
                </a:solidFill>
                <a:latin typeface="Calibri" charset="0"/>
                <a:cs typeface="Calibri" charset="0"/>
              </a:rPr>
              <a:t>Create a story for your User/Customer Experience Journey “Day in a Life” </a:t>
            </a:r>
          </a:p>
          <a:p>
            <a:endParaRPr lang="en-US" sz="3200" dirty="0">
              <a:solidFill>
                <a:srgbClr val="FFFFFF"/>
              </a:solidFill>
              <a:latin typeface="Calibri" charset="0"/>
              <a:cs typeface="Calibri" charset="0"/>
            </a:endParaRPr>
          </a:p>
          <a:p>
            <a:r>
              <a:rPr lang="en-US" sz="3200" dirty="0">
                <a:solidFill>
                  <a:srgbClr val="FFFFFF"/>
                </a:solidFill>
                <a:latin typeface="Calibri" charset="0"/>
                <a:cs typeface="Calibri" charset="0"/>
              </a:rPr>
              <a:t>Tell Show Tell – </a:t>
            </a:r>
          </a:p>
          <a:p>
            <a:pPr lvl="1"/>
            <a:r>
              <a:rPr lang="en-US" sz="2400" b="1" dirty="0">
                <a:hlinkClick r:id="rId5"/>
              </a:rPr>
              <a:t>Demo2Win! Skills Tell-Show-Tell Method – YouTube</a:t>
            </a:r>
            <a:endParaRPr lang="en-US" sz="2400" b="1" dirty="0"/>
          </a:p>
          <a:p>
            <a:pPr marL="0" marR="0" lvl="0" indent="0" algn="l" defTabSz="914209" rtl="0" eaLnBrk="1" fontAlgn="auto" latinLnBrk="0" hangingPunct="1">
              <a:lnSpc>
                <a:spcPct val="100000"/>
              </a:lnSpc>
              <a:spcBef>
                <a:spcPts val="1200"/>
              </a:spcBef>
              <a:spcAft>
                <a:spcPts val="600"/>
              </a:spcAft>
              <a:buClrTx/>
              <a:buSzTx/>
              <a:buFontTx/>
              <a:buNone/>
              <a:tabLst/>
              <a:defRPr/>
            </a:pPr>
            <a:endParaRPr lang="en-US" sz="3200" dirty="0">
              <a:solidFill>
                <a:srgbClr val="FFFFFF"/>
              </a:solidFill>
              <a:latin typeface="Calibri" charset="0"/>
              <a:cs typeface="Calibri" charset="0"/>
            </a:endParaRPr>
          </a:p>
          <a:p>
            <a:pPr marL="0" marR="0" lvl="0" indent="0" algn="l" defTabSz="914209" rtl="0" eaLnBrk="1" fontAlgn="auto" latinLnBrk="0" hangingPunct="1">
              <a:lnSpc>
                <a:spcPct val="100000"/>
              </a:lnSpc>
              <a:spcBef>
                <a:spcPts val="1200"/>
              </a:spcBef>
              <a:spcAft>
                <a:spcPts val="600"/>
              </a:spcAft>
              <a:buClrTx/>
              <a:buSzTx/>
              <a:buFontTx/>
              <a:buNone/>
              <a:tabLst/>
              <a:defRPr/>
            </a:pPr>
            <a:r>
              <a:rPr lang="en-US" sz="3200" dirty="0">
                <a:solidFill>
                  <a:srgbClr val="FFFFFF"/>
                </a:solidFill>
                <a:latin typeface="Calibri" charset="0"/>
                <a:cs typeface="Calibri" charset="0"/>
              </a:rPr>
              <a:t>#</a:t>
            </a:r>
            <a:r>
              <a:rPr lang="en-US" sz="3200" dirty="0" err="1">
                <a:solidFill>
                  <a:srgbClr val="FFFFFF"/>
                </a:solidFill>
                <a:latin typeface="Calibri" charset="0"/>
                <a:cs typeface="Calibri" charset="0"/>
              </a:rPr>
              <a:t>dragonsden</a:t>
            </a:r>
            <a:r>
              <a:rPr lang="en-US" sz="3200" dirty="0">
                <a:solidFill>
                  <a:srgbClr val="FFFFFF"/>
                </a:solidFill>
                <a:latin typeface="Calibri" charset="0"/>
                <a:cs typeface="Calibri" charset="0"/>
              </a:rPr>
              <a:t>  </a:t>
            </a:r>
          </a:p>
        </p:txBody>
      </p:sp>
    </p:spTree>
    <p:extLst>
      <p:ext uri="{BB962C8B-B14F-4D97-AF65-F5344CB8AC3E}">
        <p14:creationId xmlns:p14="http://schemas.microsoft.com/office/powerpoint/2010/main" val="3067017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1641" y="677537"/>
            <a:ext cx="11038556" cy="5376754"/>
          </a:xfrm>
        </p:spPr>
        <p:txBody>
          <a:bodyPr>
            <a:noAutofit/>
          </a:bodyPr>
          <a:lstStyle/>
          <a:p>
            <a:pPr algn="ctr"/>
            <a:r>
              <a:rPr lang="en-GB" sz="13800" b="1" dirty="0">
                <a:ln w="22225">
                  <a:solidFill>
                    <a:schemeClr val="accent2"/>
                  </a:solidFill>
                  <a:prstDash val="solid"/>
                </a:ln>
                <a:solidFill>
                  <a:schemeClr val="accent2"/>
                </a:solidFill>
              </a:rPr>
              <a:t>YOUR CUSTOMER JOURNEY</a:t>
            </a:r>
          </a:p>
        </p:txBody>
      </p:sp>
    </p:spTree>
    <p:extLst>
      <p:ext uri="{BB962C8B-B14F-4D97-AF65-F5344CB8AC3E}">
        <p14:creationId xmlns:p14="http://schemas.microsoft.com/office/powerpoint/2010/main" val="1474498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racle_16x9_2016">
  <a:themeElements>
    <a:clrScheme name="Custom 1">
      <a:dk1>
        <a:srgbClr val="5F5F5F"/>
      </a:dk1>
      <a:lt1>
        <a:srgbClr val="FFFFFF"/>
      </a:lt1>
      <a:dk2>
        <a:srgbClr val="7F7F7F"/>
      </a:dk2>
      <a:lt2>
        <a:srgbClr val="DCE3E4"/>
      </a:lt2>
      <a:accent1>
        <a:srgbClr val="F80000"/>
      </a:accent1>
      <a:accent2>
        <a:srgbClr val="8A133B"/>
      </a:accent2>
      <a:accent3>
        <a:srgbClr val="FF7700"/>
      </a:accent3>
      <a:accent4>
        <a:srgbClr val="0E1213"/>
      </a:accent4>
      <a:accent5>
        <a:srgbClr val="8DA6B1"/>
      </a:accent5>
      <a:accent6>
        <a:srgbClr val="B0C3C8"/>
      </a:accent6>
      <a:hlink>
        <a:srgbClr val="8DA6B1"/>
      </a:hlink>
      <a:folHlink>
        <a:srgbClr val="BFBFB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41555E"/>
        </a:solidFill>
        <a:ln w="19050">
          <a:noFill/>
          <a:miter lim="800000"/>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90000"/>
          </a:lnSpc>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accent5"/>
          </a:solidFill>
          <a:miter lim="800000"/>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90000"/>
          </a:lnSpc>
          <a:defRPr smtClean="0"/>
        </a:defPPr>
      </a:lstStyle>
    </a:txDef>
  </a:objectDefaults>
  <a:extraClrSchemeLst/>
  <a:extLst>
    <a:ext uri="{05A4C25C-085E-4340-85A3-A5531E510DB2}">
      <thm15:themeFamily xmlns:thm15="http://schemas.microsoft.com/office/thememl/2012/main" name="Oracle-16x9-2016-160322.potx" id="{B11D17A6-ACA2-4445-86DA-2A41F5EDE6E3}" vid="{34FFC17F-D0E0-4840-99BC-668C2BF321D9}"/>
    </a:ext>
  </a:extLst>
</a:theme>
</file>

<file path=ppt/theme/theme3.xml><?xml version="1.0" encoding="utf-8"?>
<a:theme xmlns:a="http://schemas.openxmlformats.org/drawingml/2006/main" name="Office Theme">
  <a:themeElements>
    <a:clrScheme name="Oracle">
      <a:dk1>
        <a:srgbClr val="5F5F5F"/>
      </a:dk1>
      <a:lt1>
        <a:srgbClr val="FFFFFF"/>
      </a:lt1>
      <a:dk2>
        <a:srgbClr val="7F7F7F"/>
      </a:dk2>
      <a:lt2>
        <a:srgbClr val="DCE3E4"/>
      </a:lt2>
      <a:accent1>
        <a:srgbClr val="FF0000"/>
      </a:accent1>
      <a:accent2>
        <a:srgbClr val="8A133B"/>
      </a:accent2>
      <a:accent3>
        <a:srgbClr val="FF7700"/>
      </a:accent3>
      <a:accent4>
        <a:srgbClr val="46575E"/>
      </a:accent4>
      <a:accent5>
        <a:srgbClr val="8DA6B1"/>
      </a:accent5>
      <a:accent6>
        <a:srgbClr val="B0C3C8"/>
      </a:accent6>
      <a:hlink>
        <a:srgbClr val="8DA6B1"/>
      </a:hlink>
      <a:folHlink>
        <a:srgbClr val="BFBFB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racle">
      <a:dk1>
        <a:srgbClr val="5F5F5F"/>
      </a:dk1>
      <a:lt1>
        <a:srgbClr val="FFFFFF"/>
      </a:lt1>
      <a:dk2>
        <a:srgbClr val="7F7F7F"/>
      </a:dk2>
      <a:lt2>
        <a:srgbClr val="DCE3E4"/>
      </a:lt2>
      <a:accent1>
        <a:srgbClr val="FF0000"/>
      </a:accent1>
      <a:accent2>
        <a:srgbClr val="8A133B"/>
      </a:accent2>
      <a:accent3>
        <a:srgbClr val="FF7700"/>
      </a:accent3>
      <a:accent4>
        <a:srgbClr val="46575E"/>
      </a:accent4>
      <a:accent5>
        <a:srgbClr val="8DA6B1"/>
      </a:accent5>
      <a:accent6>
        <a:srgbClr val="B0C3C8"/>
      </a:accent6>
      <a:hlink>
        <a:srgbClr val="8DA6B1"/>
      </a:hlink>
      <a:folHlink>
        <a:srgbClr val="BFBFB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531</Words>
  <Application>Microsoft Office PowerPoint</Application>
  <PresentationFormat>Custom</PresentationFormat>
  <Paragraphs>97</Paragraphs>
  <Slides>12</Slides>
  <Notes>9</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12</vt:i4>
      </vt:variant>
    </vt:vector>
  </HeadingPairs>
  <TitlesOfParts>
    <vt:vector size="21" baseType="lpstr">
      <vt:lpstr>ＭＳ Ｐゴシック</vt:lpstr>
      <vt:lpstr>Arial</vt:lpstr>
      <vt:lpstr>Calibri</vt:lpstr>
      <vt:lpstr>Calibri Light</vt:lpstr>
      <vt:lpstr>FontAwesome</vt:lpstr>
      <vt:lpstr>Helvetica Neue</vt:lpstr>
      <vt:lpstr>Skippy Sharpie</vt:lpstr>
      <vt:lpstr>Office Theme</vt:lpstr>
      <vt:lpstr>Oracle_16x9_2016</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YOUR CUSTOMER JOURNEY</vt:lpstr>
      <vt:lpstr>PowerPoint Presentation</vt:lpstr>
      <vt:lpstr>PowerPoint Presentation</vt:lpstr>
      <vt:lpstr>JUDGING CRITERIA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2017-09-25T17:59:19Z</dcterms:created>
  <dcterms:modified xsi:type="dcterms:W3CDTF">2018-06-30T20:33:45Z</dcterms:modified>
</cp:coreProperties>
</file>